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42" r:id="rId5"/>
  </p:sldMasterIdLst>
  <p:notesMasterIdLst>
    <p:notesMasterId r:id="rId49"/>
  </p:notesMasterIdLst>
  <p:handoutMasterIdLst>
    <p:handoutMasterId r:id="rId50"/>
  </p:handoutMasterIdLst>
  <p:sldIdLst>
    <p:sldId id="1720" r:id="rId6"/>
    <p:sldId id="1721" r:id="rId7"/>
    <p:sldId id="1728" r:id="rId8"/>
    <p:sldId id="1723" r:id="rId9"/>
    <p:sldId id="1727" r:id="rId10"/>
    <p:sldId id="1744" r:id="rId11"/>
    <p:sldId id="1725" r:id="rId12"/>
    <p:sldId id="1722" r:id="rId13"/>
    <p:sldId id="1750" r:id="rId14"/>
    <p:sldId id="1748" r:id="rId15"/>
    <p:sldId id="1733" r:id="rId16"/>
    <p:sldId id="1743" r:id="rId17"/>
    <p:sldId id="1751" r:id="rId18"/>
    <p:sldId id="1738" r:id="rId19"/>
    <p:sldId id="2083" r:id="rId20"/>
    <p:sldId id="2084" r:id="rId21"/>
    <p:sldId id="1734" r:id="rId22"/>
    <p:sldId id="1736" r:id="rId23"/>
    <p:sldId id="1752" r:id="rId24"/>
    <p:sldId id="1742" r:id="rId25"/>
    <p:sldId id="1729" r:id="rId26"/>
    <p:sldId id="1745" r:id="rId27"/>
    <p:sldId id="1746" r:id="rId28"/>
    <p:sldId id="1753" r:id="rId29"/>
    <p:sldId id="1747" r:id="rId30"/>
    <p:sldId id="1756" r:id="rId31"/>
    <p:sldId id="1741" r:id="rId32"/>
    <p:sldId id="1754" r:id="rId33"/>
    <p:sldId id="1731" r:id="rId34"/>
    <p:sldId id="1732" r:id="rId35"/>
    <p:sldId id="1739" r:id="rId36"/>
    <p:sldId id="1901" r:id="rId37"/>
    <p:sldId id="1740" r:id="rId38"/>
    <p:sldId id="1661" r:id="rId39"/>
    <p:sldId id="1719" r:id="rId40"/>
    <p:sldId id="1663" r:id="rId41"/>
    <p:sldId id="1660" r:id="rId42"/>
    <p:sldId id="1670" r:id="rId43"/>
    <p:sldId id="1548" r:id="rId44"/>
    <p:sldId id="1635" r:id="rId45"/>
    <p:sldId id="1523" r:id="rId46"/>
    <p:sldId id="1716" r:id="rId47"/>
    <p:sldId id="1524"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A073DAE3-B461-442F-A3D3-6642BD875E45}">
          <p14:sldIdLst>
            <p14:sldId id="1720"/>
            <p14:sldId id="1721"/>
            <p14:sldId id="1728"/>
            <p14:sldId id="1723"/>
            <p14:sldId id="1727"/>
            <p14:sldId id="1744"/>
            <p14:sldId id="1725"/>
            <p14:sldId id="1722"/>
            <p14:sldId id="1750"/>
            <p14:sldId id="1748"/>
            <p14:sldId id="1733"/>
            <p14:sldId id="1743"/>
            <p14:sldId id="1751"/>
            <p14:sldId id="1738"/>
            <p14:sldId id="2083"/>
            <p14:sldId id="2084"/>
            <p14:sldId id="1734"/>
            <p14:sldId id="1736"/>
            <p14:sldId id="1752"/>
            <p14:sldId id="1742"/>
            <p14:sldId id="1729"/>
            <p14:sldId id="1745"/>
            <p14:sldId id="1746"/>
            <p14:sldId id="1753"/>
            <p14:sldId id="1747"/>
            <p14:sldId id="1756"/>
            <p14:sldId id="1741"/>
            <p14:sldId id="1754"/>
            <p14:sldId id="1731"/>
            <p14:sldId id="1732"/>
            <p14:sldId id="1739"/>
            <p14:sldId id="1901"/>
            <p14:sldId id="1740"/>
            <p14:sldId id="1661"/>
            <p14:sldId id="1719"/>
            <p14:sldId id="1663"/>
            <p14:sldId id="1660"/>
            <p14:sldId id="1670"/>
            <p14:sldId id="1548"/>
            <p14:sldId id="1635"/>
            <p14:sldId id="1523"/>
            <p14:sldId id="1716"/>
            <p14:sldId id="152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A5A0"/>
    <a:srgbClr val="00BCF2"/>
    <a:srgbClr val="FFFFFF"/>
    <a:srgbClr val="1A1A1A"/>
    <a:srgbClr val="0078D4"/>
    <a:srgbClr val="107C10"/>
    <a:srgbClr val="EAEAEA"/>
    <a:srgbClr val="004B50"/>
    <a:srgbClr val="008272"/>
    <a:srgbClr val="0018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4AA14B-8826-46A4-9DAD-BB4E513CF1C9}" v="29" dt="2020-01-13T02:53:06.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2109" autoAdjust="0"/>
  </p:normalViewPr>
  <p:slideViewPr>
    <p:cSldViewPr snapToGrid="0">
      <p:cViewPr varScale="1">
        <p:scale>
          <a:sx n="114" d="100"/>
          <a:sy n="114" d="100"/>
        </p:scale>
        <p:origin x="84" y="96"/>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6/11/relationships/changesInfo" Target="changesInfos/changesInfo1.xml"/><Relationship Id="rId8" Type="http://schemas.openxmlformats.org/officeDocument/2006/relationships/slide" Target="slides/slide3.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ushan Miao" userId="bcaa9fa1-6bbd-4e77-8a28-290a8a44efcf" providerId="ADAL" clId="{8F4AA14B-8826-46A4-9DAD-BB4E513CF1C9}"/>
    <pc:docChg chg="undo custSel addSld delSld modSld">
      <pc:chgData name="Youshan Miao" userId="bcaa9fa1-6bbd-4e77-8a28-290a8a44efcf" providerId="ADAL" clId="{8F4AA14B-8826-46A4-9DAD-BB4E513CF1C9}" dt="2020-01-13T02:53:06.222" v="100"/>
      <pc:docMkLst>
        <pc:docMk/>
      </pc:docMkLst>
      <pc:sldChg chg="modSp">
        <pc:chgData name="Youshan Miao" userId="bcaa9fa1-6bbd-4e77-8a28-290a8a44efcf" providerId="ADAL" clId="{8F4AA14B-8826-46A4-9DAD-BB4E513CF1C9}" dt="2020-01-13T02:50:57.568" v="89" actId="207"/>
        <pc:sldMkLst>
          <pc:docMk/>
          <pc:sldMk cId="1743851938" sldId="1738"/>
        </pc:sldMkLst>
        <pc:spChg chg="mod">
          <ac:chgData name="Youshan Miao" userId="bcaa9fa1-6bbd-4e77-8a28-290a8a44efcf" providerId="ADAL" clId="{8F4AA14B-8826-46A4-9DAD-BB4E513CF1C9}" dt="2020-01-13T02:50:57.568" v="89" actId="207"/>
          <ac:spMkLst>
            <pc:docMk/>
            <pc:sldMk cId="1743851938" sldId="1738"/>
            <ac:spMk id="3" creationId="{C20A4206-9750-480A-9BB5-F98033F1CABD}"/>
          </ac:spMkLst>
        </pc:spChg>
      </pc:sldChg>
      <pc:sldChg chg="addSp delSp">
        <pc:chgData name="Youshan Miao" userId="bcaa9fa1-6bbd-4e77-8a28-290a8a44efcf" providerId="ADAL" clId="{8F4AA14B-8826-46A4-9DAD-BB4E513CF1C9}" dt="2020-01-06T03:43:52.975" v="59"/>
        <pc:sldMkLst>
          <pc:docMk/>
          <pc:sldMk cId="701698297" sldId="1739"/>
        </pc:sldMkLst>
        <pc:spChg chg="add del">
          <ac:chgData name="Youshan Miao" userId="bcaa9fa1-6bbd-4e77-8a28-290a8a44efcf" providerId="ADAL" clId="{8F4AA14B-8826-46A4-9DAD-BB4E513CF1C9}" dt="2020-01-06T03:43:52.975" v="59"/>
          <ac:spMkLst>
            <pc:docMk/>
            <pc:sldMk cId="701698297" sldId="1739"/>
            <ac:spMk id="4" creationId="{B7594EDE-7643-4E40-95E5-B0716E905C63}"/>
          </ac:spMkLst>
        </pc:spChg>
      </pc:sldChg>
      <pc:sldChg chg="mod modShow">
        <pc:chgData name="Youshan Miao" userId="bcaa9fa1-6bbd-4e77-8a28-290a8a44efcf" providerId="ADAL" clId="{8F4AA14B-8826-46A4-9DAD-BB4E513CF1C9}" dt="2020-01-06T03:46:31.886" v="85" actId="729"/>
        <pc:sldMkLst>
          <pc:docMk/>
          <pc:sldMk cId="3590760461" sldId="1740"/>
        </pc:sldMkLst>
      </pc:sldChg>
      <pc:sldChg chg="modAnim">
        <pc:chgData name="Youshan Miao" userId="bcaa9fa1-6bbd-4e77-8a28-290a8a44efcf" providerId="ADAL" clId="{8F4AA14B-8826-46A4-9DAD-BB4E513CF1C9}" dt="2020-01-13T02:48:32.780" v="86"/>
        <pc:sldMkLst>
          <pc:docMk/>
          <pc:sldMk cId="3782986725" sldId="1751"/>
        </pc:sldMkLst>
      </pc:sldChg>
      <pc:sldChg chg="delSp modSp mod modAnim">
        <pc:chgData name="Youshan Miao" userId="bcaa9fa1-6bbd-4e77-8a28-290a8a44efcf" providerId="ADAL" clId="{8F4AA14B-8826-46A4-9DAD-BB4E513CF1C9}" dt="2020-01-13T02:52:46.183" v="99" actId="1076"/>
        <pc:sldMkLst>
          <pc:docMk/>
          <pc:sldMk cId="380508656" sldId="1754"/>
        </pc:sldMkLst>
        <pc:picChg chg="del mod">
          <ac:chgData name="Youshan Miao" userId="bcaa9fa1-6bbd-4e77-8a28-290a8a44efcf" providerId="ADAL" clId="{8F4AA14B-8826-46A4-9DAD-BB4E513CF1C9}" dt="2020-01-13T02:52:38.654" v="96" actId="478"/>
          <ac:picMkLst>
            <pc:docMk/>
            <pc:sldMk cId="380508656" sldId="1754"/>
            <ac:picMk id="4" creationId="{EB38DF50-A13B-450B-9C53-265F7784BC3B}"/>
          </ac:picMkLst>
        </pc:picChg>
        <pc:picChg chg="mod">
          <ac:chgData name="Youshan Miao" userId="bcaa9fa1-6bbd-4e77-8a28-290a8a44efcf" providerId="ADAL" clId="{8F4AA14B-8826-46A4-9DAD-BB4E513CF1C9}" dt="2020-01-13T02:52:46.183" v="99" actId="1076"/>
          <ac:picMkLst>
            <pc:docMk/>
            <pc:sldMk cId="380508656" sldId="1754"/>
            <ac:picMk id="10" creationId="{A3EDF36B-1608-4570-A13B-1D6A2F80A9E2}"/>
          </ac:picMkLst>
        </pc:picChg>
      </pc:sldChg>
      <pc:sldChg chg="addSp delSp modSp add del mod modAnim">
        <pc:chgData name="Youshan Miao" userId="bcaa9fa1-6bbd-4e77-8a28-290a8a44efcf" providerId="ADAL" clId="{8F4AA14B-8826-46A4-9DAD-BB4E513CF1C9}" dt="2020-01-13T02:53:06.222" v="100"/>
        <pc:sldMkLst>
          <pc:docMk/>
          <pc:sldMk cId="1056579208" sldId="1901"/>
        </pc:sldMkLst>
        <pc:spChg chg="add del mod">
          <ac:chgData name="Youshan Miao" userId="bcaa9fa1-6bbd-4e77-8a28-290a8a44efcf" providerId="ADAL" clId="{8F4AA14B-8826-46A4-9DAD-BB4E513CF1C9}" dt="2020-01-06T03:44:09.836" v="83"/>
          <ac:spMkLst>
            <pc:docMk/>
            <pc:sldMk cId="1056579208" sldId="1901"/>
            <ac:spMk id="2" creationId="{AF1C9823-97A9-F445-9E94-7064E9C55BBC}"/>
          </ac:spMkLst>
        </pc:spChg>
        <pc:spChg chg="add del">
          <ac:chgData name="Youshan Miao" userId="bcaa9fa1-6bbd-4e77-8a28-290a8a44efcf" providerId="ADAL" clId="{8F4AA14B-8826-46A4-9DAD-BB4E513CF1C9}" dt="2020-01-06T03:43:46.818" v="56"/>
          <ac:spMkLst>
            <pc:docMk/>
            <pc:sldMk cId="1056579208" sldId="1901"/>
            <ac:spMk id="4" creationId="{2A97CBDE-E650-44B5-B2E4-7F9F5CD8BC32}"/>
          </ac:spMkLst>
        </pc:spChg>
        <pc:spChg chg="add del mod">
          <ac:chgData name="Youshan Miao" userId="bcaa9fa1-6bbd-4e77-8a28-290a8a44efcf" providerId="ADAL" clId="{8F4AA14B-8826-46A4-9DAD-BB4E513CF1C9}" dt="2020-01-06T03:43:46.448" v="55" actId="478"/>
          <ac:spMkLst>
            <pc:docMk/>
            <pc:sldMk cId="1056579208" sldId="1901"/>
            <ac:spMk id="6" creationId="{E4549579-7A9C-4A1D-BE05-C9EFAAC7DE95}"/>
          </ac:spMkLst>
        </pc:spChg>
      </pc:sldChg>
      <pc:sldChg chg="addSp delSp modSp add mod">
        <pc:chgData name="Youshan Miao" userId="bcaa9fa1-6bbd-4e77-8a28-290a8a44efcf" providerId="ADAL" clId="{8F4AA14B-8826-46A4-9DAD-BB4E513CF1C9}" dt="2020-01-06T03:44:50.352" v="84"/>
        <pc:sldMkLst>
          <pc:docMk/>
          <pc:sldMk cId="1214978413" sldId="2083"/>
        </pc:sldMkLst>
        <pc:spChg chg="del mod">
          <ac:chgData name="Youshan Miao" userId="bcaa9fa1-6bbd-4e77-8a28-290a8a44efcf" providerId="ADAL" clId="{8F4AA14B-8826-46A4-9DAD-BB4E513CF1C9}" dt="2020-01-06T03:42:54.924" v="6" actId="478"/>
          <ac:spMkLst>
            <pc:docMk/>
            <pc:sldMk cId="1214978413" sldId="2083"/>
            <ac:spMk id="2" creationId="{F871018F-CE38-4643-AF6A-71D132C7CDB8}"/>
          </ac:spMkLst>
        </pc:spChg>
        <pc:spChg chg="add mod">
          <ac:chgData name="Youshan Miao" userId="bcaa9fa1-6bbd-4e77-8a28-290a8a44efcf" providerId="ADAL" clId="{8F4AA14B-8826-46A4-9DAD-BB4E513CF1C9}" dt="2020-01-06T03:43:09.073" v="51"/>
          <ac:spMkLst>
            <pc:docMk/>
            <pc:sldMk cId="1214978413" sldId="2083"/>
            <ac:spMk id="7" creationId="{424DC8A5-E1DB-454B-8908-0BEC637B113E}"/>
          </ac:spMkLst>
        </pc:spChg>
        <pc:spChg chg="add">
          <ac:chgData name="Youshan Miao" userId="bcaa9fa1-6bbd-4e77-8a28-290a8a44efcf" providerId="ADAL" clId="{8F4AA14B-8826-46A4-9DAD-BB4E513CF1C9}" dt="2020-01-06T03:44:50.352" v="84"/>
          <ac:spMkLst>
            <pc:docMk/>
            <pc:sldMk cId="1214978413" sldId="2083"/>
            <ac:spMk id="8" creationId="{4DC11E1D-1991-48A7-BBB2-442284199950}"/>
          </ac:spMkLst>
        </pc:spChg>
      </pc:sldChg>
      <pc:sldChg chg="modSp add">
        <pc:chgData name="Youshan Miao" userId="bcaa9fa1-6bbd-4e77-8a28-290a8a44efcf" providerId="ADAL" clId="{8F4AA14B-8826-46A4-9DAD-BB4E513CF1C9}" dt="2020-01-13T02:51:10.744" v="90" actId="207"/>
        <pc:sldMkLst>
          <pc:docMk/>
          <pc:sldMk cId="1324399320" sldId="2084"/>
        </pc:sldMkLst>
        <pc:spChg chg="mod">
          <ac:chgData name="Youshan Miao" userId="bcaa9fa1-6bbd-4e77-8a28-290a8a44efcf" providerId="ADAL" clId="{8F4AA14B-8826-46A4-9DAD-BB4E513CF1C9}" dt="2020-01-13T02:51:10.744" v="90" actId="207"/>
          <ac:spMkLst>
            <pc:docMk/>
            <pc:sldMk cId="1324399320" sldId="2084"/>
            <ac:spMk id="3" creationId="{C20A4206-9750-480A-9BB5-F98033F1CABD}"/>
          </ac:spMkLst>
        </pc:spChg>
      </pc:sldChg>
    </pc:docChg>
  </pc:docChgLst>
  <pc:docChgLst>
    <pc:chgData name="Youshan Miao" userId="435ef77d6d65474b" providerId="LiveId" clId="{D01DEEFA-E101-4B88-AE60-4027D43A52D8}"/>
    <pc:docChg chg="undo custSel addSld delSld modSld sldOrd modSection">
      <pc:chgData name="Youshan Miao" userId="435ef77d6d65474b" providerId="LiveId" clId="{D01DEEFA-E101-4B88-AE60-4027D43A52D8}" dt="2020-01-05T14:37:48.504" v="5008" actId="1076"/>
      <pc:docMkLst>
        <pc:docMk/>
      </pc:docMkLst>
      <pc:sldChg chg="add del">
        <pc:chgData name="Youshan Miao" userId="435ef77d6d65474b" providerId="LiveId" clId="{D01DEEFA-E101-4B88-AE60-4027D43A52D8}" dt="2020-01-05T10:57:20.099" v="3251"/>
        <pc:sldMkLst>
          <pc:docMk/>
          <pc:sldMk cId="9474184" sldId="589"/>
        </pc:sldMkLst>
      </pc:sldChg>
      <pc:sldChg chg="add del">
        <pc:chgData name="Youshan Miao" userId="435ef77d6d65474b" providerId="LiveId" clId="{D01DEEFA-E101-4B88-AE60-4027D43A52D8}" dt="2020-01-05T10:57:20.099" v="3251"/>
        <pc:sldMkLst>
          <pc:docMk/>
          <pc:sldMk cId="3871156214" sldId="680"/>
        </pc:sldMkLst>
      </pc:sldChg>
      <pc:sldChg chg="add del">
        <pc:chgData name="Youshan Miao" userId="435ef77d6d65474b" providerId="LiveId" clId="{D01DEEFA-E101-4B88-AE60-4027D43A52D8}" dt="2020-01-05T09:30:54.560" v="1834"/>
        <pc:sldMkLst>
          <pc:docMk/>
          <pc:sldMk cId="2413284785" sldId="686"/>
        </pc:sldMkLst>
      </pc:sldChg>
      <pc:sldChg chg="modSp ord modTransition">
        <pc:chgData name="Youshan Miao" userId="435ef77d6d65474b" providerId="LiveId" clId="{D01DEEFA-E101-4B88-AE60-4027D43A52D8}" dt="2020-01-05T09:07:28.408" v="1832" actId="1076"/>
        <pc:sldMkLst>
          <pc:docMk/>
          <pc:sldMk cId="1467220871" sldId="1722"/>
        </pc:sldMkLst>
        <pc:picChg chg="mod">
          <ac:chgData name="Youshan Miao" userId="435ef77d6d65474b" providerId="LiveId" clId="{D01DEEFA-E101-4B88-AE60-4027D43A52D8}" dt="2020-01-05T09:07:28.408" v="1832" actId="1076"/>
          <ac:picMkLst>
            <pc:docMk/>
            <pc:sldMk cId="1467220871" sldId="1722"/>
            <ac:picMk id="9" creationId="{59D932E5-B305-4EB1-B737-68108779E58D}"/>
          </ac:picMkLst>
        </pc:picChg>
      </pc:sldChg>
      <pc:sldChg chg="modSp modAnim">
        <pc:chgData name="Youshan Miao" userId="435ef77d6d65474b" providerId="LiveId" clId="{D01DEEFA-E101-4B88-AE60-4027D43A52D8}" dt="2020-01-05T02:53:38.956" v="429" actId="14100"/>
        <pc:sldMkLst>
          <pc:docMk/>
          <pc:sldMk cId="1493577317" sldId="1725"/>
        </pc:sldMkLst>
        <pc:spChg chg="mod">
          <ac:chgData name="Youshan Miao" userId="435ef77d6d65474b" providerId="LiveId" clId="{D01DEEFA-E101-4B88-AE60-4027D43A52D8}" dt="2020-01-05T02:53:31.085" v="417" actId="14100"/>
          <ac:spMkLst>
            <pc:docMk/>
            <pc:sldMk cId="1493577317" sldId="1725"/>
            <ac:spMk id="4" creationId="{D0B9B590-1FD4-440A-9EE9-7DBD660993EF}"/>
          </ac:spMkLst>
        </pc:spChg>
        <pc:spChg chg="mod">
          <ac:chgData name="Youshan Miao" userId="435ef77d6d65474b" providerId="LiveId" clId="{D01DEEFA-E101-4B88-AE60-4027D43A52D8}" dt="2020-01-05T02:53:38.956" v="429" actId="14100"/>
          <ac:spMkLst>
            <pc:docMk/>
            <pc:sldMk cId="1493577317" sldId="1725"/>
            <ac:spMk id="8" creationId="{927350DD-B9F2-4653-812A-BB53AD00EA01}"/>
          </ac:spMkLst>
        </pc:spChg>
      </pc:sldChg>
      <pc:sldChg chg="addSp delSp modSp modAnim">
        <pc:chgData name="Youshan Miao" userId="435ef77d6d65474b" providerId="LiveId" clId="{D01DEEFA-E101-4B88-AE60-4027D43A52D8}" dt="2020-01-05T08:59:07.344" v="1599" actId="1076"/>
        <pc:sldMkLst>
          <pc:docMk/>
          <pc:sldMk cId="3390693151" sldId="1727"/>
        </pc:sldMkLst>
        <pc:spChg chg="mod">
          <ac:chgData name="Youshan Miao" userId="435ef77d6d65474b" providerId="LiveId" clId="{D01DEEFA-E101-4B88-AE60-4027D43A52D8}" dt="2020-01-05T08:50:44.760" v="1524" actId="6549"/>
          <ac:spMkLst>
            <pc:docMk/>
            <pc:sldMk cId="3390693151" sldId="1727"/>
            <ac:spMk id="3" creationId="{2EC07DE9-5B8D-4ECF-B5E8-9E1C0BC29C04}"/>
          </ac:spMkLst>
        </pc:spChg>
        <pc:spChg chg="add mod ord">
          <ac:chgData name="Youshan Miao" userId="435ef77d6d65474b" providerId="LiveId" clId="{D01DEEFA-E101-4B88-AE60-4027D43A52D8}" dt="2020-01-05T08:59:07.344" v="1599" actId="1076"/>
          <ac:spMkLst>
            <pc:docMk/>
            <pc:sldMk cId="3390693151" sldId="1727"/>
            <ac:spMk id="5" creationId="{04624B2A-47A9-4601-AB07-FDBBFD93AA53}"/>
          </ac:spMkLst>
        </pc:spChg>
        <pc:grpChg chg="del">
          <ac:chgData name="Youshan Miao" userId="435ef77d6d65474b" providerId="LiveId" clId="{D01DEEFA-E101-4B88-AE60-4027D43A52D8}" dt="2020-01-05T08:53:27.260" v="1582" actId="478"/>
          <ac:grpSpMkLst>
            <pc:docMk/>
            <pc:sldMk cId="3390693151" sldId="1727"/>
            <ac:grpSpMk id="7" creationId="{F5F6179C-91EA-407C-8F53-DC0ECFE3A681}"/>
          </ac:grpSpMkLst>
        </pc:grpChg>
        <pc:picChg chg="add mod">
          <ac:chgData name="Youshan Miao" userId="435ef77d6d65474b" providerId="LiveId" clId="{D01DEEFA-E101-4B88-AE60-4027D43A52D8}" dt="2020-01-05T08:59:07.344" v="1599" actId="1076"/>
          <ac:picMkLst>
            <pc:docMk/>
            <pc:sldMk cId="3390693151" sldId="1727"/>
            <ac:picMk id="9" creationId="{0ADC3997-4C16-4833-A370-E47E75CB79DE}"/>
          </ac:picMkLst>
        </pc:picChg>
        <pc:picChg chg="add del mod">
          <ac:chgData name="Youshan Miao" userId="435ef77d6d65474b" providerId="LiveId" clId="{D01DEEFA-E101-4B88-AE60-4027D43A52D8}" dt="2020-01-05T08:48:56.630" v="1475" actId="478"/>
          <ac:picMkLst>
            <pc:docMk/>
            <pc:sldMk cId="3390693151" sldId="1727"/>
            <ac:picMk id="11" creationId="{348F8CD5-52A4-461D-B29D-24901B345B9A}"/>
          </ac:picMkLst>
        </pc:picChg>
        <pc:picChg chg="add mod">
          <ac:chgData name="Youshan Miao" userId="435ef77d6d65474b" providerId="LiveId" clId="{D01DEEFA-E101-4B88-AE60-4027D43A52D8}" dt="2020-01-05T08:59:07.344" v="1599" actId="1076"/>
          <ac:picMkLst>
            <pc:docMk/>
            <pc:sldMk cId="3390693151" sldId="1727"/>
            <ac:picMk id="12" creationId="{438FF04F-D9A2-4AAF-BF0C-20DD8F7CF15A}"/>
          </ac:picMkLst>
        </pc:picChg>
      </pc:sldChg>
      <pc:sldChg chg="modSp">
        <pc:chgData name="Youshan Miao" userId="435ef77d6d65474b" providerId="LiveId" clId="{D01DEEFA-E101-4B88-AE60-4027D43A52D8}" dt="2020-01-05T14:30:42.235" v="4436" actId="207"/>
        <pc:sldMkLst>
          <pc:docMk/>
          <pc:sldMk cId="146907255" sldId="1729"/>
        </pc:sldMkLst>
        <pc:spChg chg="mod">
          <ac:chgData name="Youshan Miao" userId="435ef77d6d65474b" providerId="LiveId" clId="{D01DEEFA-E101-4B88-AE60-4027D43A52D8}" dt="2020-01-05T14:30:16.154" v="4432"/>
          <ac:spMkLst>
            <pc:docMk/>
            <pc:sldMk cId="146907255" sldId="1729"/>
            <ac:spMk id="2" creationId="{356F4912-0C3A-456C-9ADB-CB2688F40E57}"/>
          </ac:spMkLst>
        </pc:spChg>
        <pc:spChg chg="mod">
          <ac:chgData name="Youshan Miao" userId="435ef77d6d65474b" providerId="LiveId" clId="{D01DEEFA-E101-4B88-AE60-4027D43A52D8}" dt="2020-01-05T14:30:42.235" v="4436" actId="207"/>
          <ac:spMkLst>
            <pc:docMk/>
            <pc:sldMk cId="146907255" sldId="1729"/>
            <ac:spMk id="3" creationId="{C20A4206-9750-480A-9BB5-F98033F1CABD}"/>
          </ac:spMkLst>
        </pc:spChg>
      </pc:sldChg>
      <pc:sldChg chg="del">
        <pc:chgData name="Youshan Miao" userId="435ef77d6d65474b" providerId="LiveId" clId="{D01DEEFA-E101-4B88-AE60-4027D43A52D8}" dt="2020-01-05T11:12:06.705" v="3818" actId="47"/>
        <pc:sldMkLst>
          <pc:docMk/>
          <pc:sldMk cId="1253638576" sldId="1730"/>
        </pc:sldMkLst>
      </pc:sldChg>
      <pc:sldChg chg="addSp modSp">
        <pc:chgData name="Youshan Miao" userId="435ef77d6d65474b" providerId="LiveId" clId="{D01DEEFA-E101-4B88-AE60-4027D43A52D8}" dt="2020-01-05T14:36:43.031" v="4805"/>
        <pc:sldMkLst>
          <pc:docMk/>
          <pc:sldMk cId="410604549" sldId="1731"/>
        </pc:sldMkLst>
        <pc:spChg chg="mod">
          <ac:chgData name="Youshan Miao" userId="435ef77d6d65474b" providerId="LiveId" clId="{D01DEEFA-E101-4B88-AE60-4027D43A52D8}" dt="2020-01-05T14:36:43.031" v="4805"/>
          <ac:spMkLst>
            <pc:docMk/>
            <pc:sldMk cId="410604549" sldId="1731"/>
            <ac:spMk id="3" creationId="{C20A4206-9750-480A-9BB5-F98033F1CABD}"/>
          </ac:spMkLst>
        </pc:spChg>
        <pc:spChg chg="add mod">
          <ac:chgData name="Youshan Miao" userId="435ef77d6d65474b" providerId="LiveId" clId="{D01DEEFA-E101-4B88-AE60-4027D43A52D8}" dt="2020-01-05T11:13:19.649" v="3826" actId="1076"/>
          <ac:spMkLst>
            <pc:docMk/>
            <pc:sldMk cId="410604549" sldId="1731"/>
            <ac:spMk id="5" creationId="{4F98D29F-9C9D-4F62-8B44-69245C4EC38B}"/>
          </ac:spMkLst>
        </pc:spChg>
        <pc:picChg chg="add mod">
          <ac:chgData name="Youshan Miao" userId="435ef77d6d65474b" providerId="LiveId" clId="{D01DEEFA-E101-4B88-AE60-4027D43A52D8}" dt="2020-01-05T11:13:16.370" v="3825" actId="1076"/>
          <ac:picMkLst>
            <pc:docMk/>
            <pc:sldMk cId="410604549" sldId="1731"/>
            <ac:picMk id="4" creationId="{79588CF3-EC2C-41E7-817F-83F4C59B1924}"/>
          </ac:picMkLst>
        </pc:picChg>
      </pc:sldChg>
      <pc:sldChg chg="addSp modSp">
        <pc:chgData name="Youshan Miao" userId="435ef77d6d65474b" providerId="LiveId" clId="{D01DEEFA-E101-4B88-AE60-4027D43A52D8}" dt="2020-01-05T14:37:48.504" v="5008" actId="1076"/>
        <pc:sldMkLst>
          <pc:docMk/>
          <pc:sldMk cId="2377010810" sldId="1732"/>
        </pc:sldMkLst>
        <pc:spChg chg="mod">
          <ac:chgData name="Youshan Miao" userId="435ef77d6d65474b" providerId="LiveId" clId="{D01DEEFA-E101-4B88-AE60-4027D43A52D8}" dt="2020-01-05T14:37:36.296" v="4994"/>
          <ac:spMkLst>
            <pc:docMk/>
            <pc:sldMk cId="2377010810" sldId="1732"/>
            <ac:spMk id="3" creationId="{C20A4206-9750-480A-9BB5-F98033F1CABD}"/>
          </ac:spMkLst>
        </pc:spChg>
        <pc:grpChg chg="add mod">
          <ac:chgData name="Youshan Miao" userId="435ef77d6d65474b" providerId="LiveId" clId="{D01DEEFA-E101-4B88-AE60-4027D43A52D8}" dt="2020-01-05T14:37:48.504" v="5008" actId="1076"/>
          <ac:grpSpMkLst>
            <pc:docMk/>
            <pc:sldMk cId="2377010810" sldId="1732"/>
            <ac:grpSpMk id="4" creationId="{ED7480FD-E35C-4B3E-9254-A739AD7C5412}"/>
          </ac:grpSpMkLst>
        </pc:grpChg>
        <pc:grpChg chg="add mod">
          <ac:chgData name="Youshan Miao" userId="435ef77d6d65474b" providerId="LiveId" clId="{D01DEEFA-E101-4B88-AE60-4027D43A52D8}" dt="2020-01-05T14:37:48.504" v="5008" actId="1076"/>
          <ac:grpSpMkLst>
            <pc:docMk/>
            <pc:sldMk cId="2377010810" sldId="1732"/>
            <ac:grpSpMk id="7" creationId="{BB008116-E55E-49EA-B983-C13F618949FD}"/>
          </ac:grpSpMkLst>
        </pc:grpChg>
      </pc:sldChg>
      <pc:sldChg chg="modSp">
        <pc:chgData name="Youshan Miao" userId="435ef77d6d65474b" providerId="LiveId" clId="{D01DEEFA-E101-4B88-AE60-4027D43A52D8}" dt="2020-01-05T09:05:27.890" v="1779" actId="20577"/>
        <pc:sldMkLst>
          <pc:docMk/>
          <pc:sldMk cId="1268413319" sldId="1733"/>
        </pc:sldMkLst>
        <pc:spChg chg="mod">
          <ac:chgData name="Youshan Miao" userId="435ef77d6d65474b" providerId="LiveId" clId="{D01DEEFA-E101-4B88-AE60-4027D43A52D8}" dt="2020-01-05T09:05:27.890" v="1779" actId="20577"/>
          <ac:spMkLst>
            <pc:docMk/>
            <pc:sldMk cId="1268413319" sldId="1733"/>
            <ac:spMk id="2" creationId="{A2864B1E-199F-4E12-A52B-17B0DE3B1067}"/>
          </ac:spMkLst>
        </pc:spChg>
      </pc:sldChg>
      <pc:sldChg chg="addSp delSp modSp delAnim modAnim">
        <pc:chgData name="Youshan Miao" userId="435ef77d6d65474b" providerId="LiveId" clId="{D01DEEFA-E101-4B88-AE60-4027D43A52D8}" dt="2020-01-05T10:07:07.037" v="3052" actId="20577"/>
        <pc:sldMkLst>
          <pc:docMk/>
          <pc:sldMk cId="3250643028" sldId="1734"/>
        </pc:sldMkLst>
        <pc:spChg chg="mod">
          <ac:chgData name="Youshan Miao" userId="435ef77d6d65474b" providerId="LiveId" clId="{D01DEEFA-E101-4B88-AE60-4027D43A52D8}" dt="2020-01-05T10:07:07.037" v="3052" actId="20577"/>
          <ac:spMkLst>
            <pc:docMk/>
            <pc:sldMk cId="3250643028" sldId="1734"/>
            <ac:spMk id="3" creationId="{C20A4206-9750-480A-9BB5-F98033F1CABD}"/>
          </ac:spMkLst>
        </pc:spChg>
        <pc:spChg chg="add del mod">
          <ac:chgData name="Youshan Miao" userId="435ef77d6d65474b" providerId="LiveId" clId="{D01DEEFA-E101-4B88-AE60-4027D43A52D8}" dt="2020-01-05T09:54:24.406" v="2642" actId="1076"/>
          <ac:spMkLst>
            <pc:docMk/>
            <pc:sldMk cId="3250643028" sldId="1734"/>
            <ac:spMk id="47" creationId="{859CDF94-19B8-4EA7-8722-0C065550E7F8}"/>
          </ac:spMkLst>
        </pc:spChg>
        <pc:spChg chg="add del mod">
          <ac:chgData name="Youshan Miao" userId="435ef77d6d65474b" providerId="LiveId" clId="{D01DEEFA-E101-4B88-AE60-4027D43A52D8}" dt="2020-01-05T09:54:24.406" v="2642" actId="1076"/>
          <ac:spMkLst>
            <pc:docMk/>
            <pc:sldMk cId="3250643028" sldId="1734"/>
            <ac:spMk id="48" creationId="{F70DA4B2-9DE7-4800-A271-E369D4D78E6D}"/>
          </ac:spMkLst>
        </pc:spChg>
        <pc:spChg chg="add del mod">
          <ac:chgData name="Youshan Miao" userId="435ef77d6d65474b" providerId="LiveId" clId="{D01DEEFA-E101-4B88-AE60-4027D43A52D8}" dt="2020-01-05T09:53:51.836" v="2630" actId="478"/>
          <ac:spMkLst>
            <pc:docMk/>
            <pc:sldMk cId="3250643028" sldId="1734"/>
            <ac:spMk id="92" creationId="{411B7B1F-E984-490D-85CC-2BE0C07B77DE}"/>
          </ac:spMkLst>
        </pc:spChg>
        <pc:spChg chg="add del mod">
          <ac:chgData name="Youshan Miao" userId="435ef77d6d65474b" providerId="LiveId" clId="{D01DEEFA-E101-4B88-AE60-4027D43A52D8}" dt="2020-01-05T09:53:51.836" v="2630" actId="478"/>
          <ac:spMkLst>
            <pc:docMk/>
            <pc:sldMk cId="3250643028" sldId="1734"/>
            <ac:spMk id="93" creationId="{ED165724-E132-485C-B491-7CE1C7B64125}"/>
          </ac:spMkLst>
        </pc:spChg>
        <pc:spChg chg="add mod">
          <ac:chgData name="Youshan Miao" userId="435ef77d6d65474b" providerId="LiveId" clId="{D01DEEFA-E101-4B88-AE60-4027D43A52D8}" dt="2020-01-05T09:54:24.406" v="2642" actId="1076"/>
          <ac:spMkLst>
            <pc:docMk/>
            <pc:sldMk cId="3250643028" sldId="1734"/>
            <ac:spMk id="146" creationId="{F7D766C4-7B77-4B15-9C28-59CDF7F5210C}"/>
          </ac:spMkLst>
        </pc:spChg>
        <pc:spChg chg="add mod">
          <ac:chgData name="Youshan Miao" userId="435ef77d6d65474b" providerId="LiveId" clId="{D01DEEFA-E101-4B88-AE60-4027D43A52D8}" dt="2020-01-05T09:54:24.406" v="2642" actId="1076"/>
          <ac:spMkLst>
            <pc:docMk/>
            <pc:sldMk cId="3250643028" sldId="1734"/>
            <ac:spMk id="147" creationId="{D720DBE4-B36D-4653-A592-92CF59A27F9E}"/>
          </ac:spMkLst>
        </pc:spChg>
        <pc:spChg chg="mod topLvl">
          <ac:chgData name="Youshan Miao" userId="435ef77d6d65474b" providerId="LiveId" clId="{D01DEEFA-E101-4B88-AE60-4027D43A52D8}" dt="2020-01-05T10:00:53.427" v="2723" actId="164"/>
          <ac:spMkLst>
            <pc:docMk/>
            <pc:sldMk cId="3250643028" sldId="1734"/>
            <ac:spMk id="163" creationId="{FCB44DC1-33C8-4A6E-941D-B159249A660E}"/>
          </ac:spMkLst>
        </pc:spChg>
        <pc:spChg chg="del topLvl">
          <ac:chgData name="Youshan Miao" userId="435ef77d6d65474b" providerId="LiveId" clId="{D01DEEFA-E101-4B88-AE60-4027D43A52D8}" dt="2020-01-05T09:59:00.250" v="2685" actId="478"/>
          <ac:spMkLst>
            <pc:docMk/>
            <pc:sldMk cId="3250643028" sldId="1734"/>
            <ac:spMk id="164" creationId="{31E827B0-A8CA-42E2-9076-2244621B3142}"/>
          </ac:spMkLst>
        </pc:spChg>
        <pc:spChg chg="add del mod">
          <ac:chgData name="Youshan Miao" userId="435ef77d6d65474b" providerId="LiveId" clId="{D01DEEFA-E101-4B88-AE60-4027D43A52D8}" dt="2020-01-05T10:00:56.348" v="2724" actId="478"/>
          <ac:spMkLst>
            <pc:docMk/>
            <pc:sldMk cId="3250643028" sldId="1734"/>
            <ac:spMk id="165" creationId="{C42344D0-7F81-4F91-98A9-AB487881695F}"/>
          </ac:spMkLst>
        </pc:spChg>
        <pc:spChg chg="add mod">
          <ac:chgData name="Youshan Miao" userId="435ef77d6d65474b" providerId="LiveId" clId="{D01DEEFA-E101-4B88-AE60-4027D43A52D8}" dt="2020-01-05T10:00:53.427" v="2723" actId="164"/>
          <ac:spMkLst>
            <pc:docMk/>
            <pc:sldMk cId="3250643028" sldId="1734"/>
            <ac:spMk id="166" creationId="{0AFB48E0-1C40-4854-8482-B1EB7F2D11DB}"/>
          </ac:spMkLst>
        </pc:spChg>
        <pc:spChg chg="add del mod">
          <ac:chgData name="Youshan Miao" userId="435ef77d6d65474b" providerId="LiveId" clId="{D01DEEFA-E101-4B88-AE60-4027D43A52D8}" dt="2020-01-05T10:00:59.787" v="2725" actId="478"/>
          <ac:spMkLst>
            <pc:docMk/>
            <pc:sldMk cId="3250643028" sldId="1734"/>
            <ac:spMk id="167" creationId="{734FFD33-33F4-4202-897A-9E9F1D6E64E0}"/>
          </ac:spMkLst>
        </pc:spChg>
        <pc:spChg chg="mod">
          <ac:chgData name="Youshan Miao" userId="435ef77d6d65474b" providerId="LiveId" clId="{D01DEEFA-E101-4B88-AE60-4027D43A52D8}" dt="2020-01-05T10:01:09.121" v="2728" actId="20577"/>
          <ac:spMkLst>
            <pc:docMk/>
            <pc:sldMk cId="3250643028" sldId="1734"/>
            <ac:spMk id="171" creationId="{703E7FB3-B528-40F7-AA01-56A728EF01AC}"/>
          </ac:spMkLst>
        </pc:spChg>
        <pc:grpChg chg="add del mod">
          <ac:chgData name="Youshan Miao" userId="435ef77d6d65474b" providerId="LiveId" clId="{D01DEEFA-E101-4B88-AE60-4027D43A52D8}" dt="2020-01-05T09:54:24.406" v="2642" actId="1076"/>
          <ac:grpSpMkLst>
            <pc:docMk/>
            <pc:sldMk cId="3250643028" sldId="1734"/>
            <ac:grpSpMk id="4" creationId="{1689AA8F-9941-465E-89F4-2331AB02BA26}"/>
          </ac:grpSpMkLst>
        </pc:grpChg>
        <pc:grpChg chg="add del mod">
          <ac:chgData name="Youshan Miao" userId="435ef77d6d65474b" providerId="LiveId" clId="{D01DEEFA-E101-4B88-AE60-4027D43A52D8}" dt="2020-01-05T09:54:24.406" v="2642" actId="1076"/>
          <ac:grpSpMkLst>
            <pc:docMk/>
            <pc:sldMk cId="3250643028" sldId="1734"/>
            <ac:grpSpMk id="29" creationId="{D697C5A7-E0C9-4F1E-9D57-688968463FD1}"/>
          </ac:grpSpMkLst>
        </pc:grpChg>
        <pc:grpChg chg="add del mod">
          <ac:chgData name="Youshan Miao" userId="435ef77d6d65474b" providerId="LiveId" clId="{D01DEEFA-E101-4B88-AE60-4027D43A52D8}" dt="2020-01-05T09:53:51.836" v="2630" actId="478"/>
          <ac:grpSpMkLst>
            <pc:docMk/>
            <pc:sldMk cId="3250643028" sldId="1734"/>
            <ac:grpSpMk id="49" creationId="{07F0D1D7-C55A-402E-99A5-F3D5F9117161}"/>
          </ac:grpSpMkLst>
        </pc:grpChg>
        <pc:grpChg chg="mod">
          <ac:chgData name="Youshan Miao" userId="435ef77d6d65474b" providerId="LiveId" clId="{D01DEEFA-E101-4B88-AE60-4027D43A52D8}" dt="2020-01-05T09:53:15.350" v="2612" actId="571"/>
          <ac:grpSpMkLst>
            <pc:docMk/>
            <pc:sldMk cId="3250643028" sldId="1734"/>
            <ac:grpSpMk id="52" creationId="{3C2A92C4-01C2-4355-AB10-7C64DEBF390F}"/>
          </ac:grpSpMkLst>
        </pc:grpChg>
        <pc:grpChg chg="mod">
          <ac:chgData name="Youshan Miao" userId="435ef77d6d65474b" providerId="LiveId" clId="{D01DEEFA-E101-4B88-AE60-4027D43A52D8}" dt="2020-01-05T09:53:15.350" v="2612" actId="571"/>
          <ac:grpSpMkLst>
            <pc:docMk/>
            <pc:sldMk cId="3250643028" sldId="1734"/>
            <ac:grpSpMk id="56" creationId="{452ADD15-F7D3-4457-844D-B584628AE92B}"/>
          </ac:grpSpMkLst>
        </pc:grpChg>
        <pc:grpChg chg="mod">
          <ac:chgData name="Youshan Miao" userId="435ef77d6d65474b" providerId="LiveId" clId="{D01DEEFA-E101-4B88-AE60-4027D43A52D8}" dt="2020-01-05T09:53:15.350" v="2612" actId="571"/>
          <ac:grpSpMkLst>
            <pc:docMk/>
            <pc:sldMk cId="3250643028" sldId="1734"/>
            <ac:grpSpMk id="57" creationId="{4536AA52-573D-4441-AAD4-17824EB4FB3D}"/>
          </ac:grpSpMkLst>
        </pc:grpChg>
        <pc:grpChg chg="add del mod">
          <ac:chgData name="Youshan Miao" userId="435ef77d6d65474b" providerId="LiveId" clId="{D01DEEFA-E101-4B88-AE60-4027D43A52D8}" dt="2020-01-05T09:53:49.253" v="2629" actId="478"/>
          <ac:grpSpMkLst>
            <pc:docMk/>
            <pc:sldMk cId="3250643028" sldId="1734"/>
            <ac:grpSpMk id="74" creationId="{2D30E73F-349A-4BFB-82F5-5FBEE6AD1143}"/>
          </ac:grpSpMkLst>
        </pc:grpChg>
        <pc:grpChg chg="add del">
          <ac:chgData name="Youshan Miao" userId="435ef77d6d65474b" providerId="LiveId" clId="{D01DEEFA-E101-4B88-AE60-4027D43A52D8}" dt="2020-01-05T09:53:29.417" v="2625"/>
          <ac:grpSpMkLst>
            <pc:docMk/>
            <pc:sldMk cId="3250643028" sldId="1734"/>
            <ac:grpSpMk id="94" creationId="{524B44FE-7FDB-4227-A649-A5CD36D45A17}"/>
          </ac:grpSpMkLst>
        </pc:grpChg>
        <pc:grpChg chg="add mod">
          <ac:chgData name="Youshan Miao" userId="435ef77d6d65474b" providerId="LiveId" clId="{D01DEEFA-E101-4B88-AE60-4027D43A52D8}" dt="2020-01-05T09:57:23.955" v="2657" actId="164"/>
          <ac:grpSpMkLst>
            <pc:docMk/>
            <pc:sldMk cId="3250643028" sldId="1734"/>
            <ac:grpSpMk id="97" creationId="{1D1CDF0D-74E4-4DF2-918D-B7978F78D1CE}"/>
          </ac:grpSpMkLst>
        </pc:grpChg>
        <pc:grpChg chg="add mod">
          <ac:chgData name="Youshan Miao" userId="435ef77d6d65474b" providerId="LiveId" clId="{D01DEEFA-E101-4B88-AE60-4027D43A52D8}" dt="2020-01-05T09:57:17.521" v="2656" actId="164"/>
          <ac:grpSpMkLst>
            <pc:docMk/>
            <pc:sldMk cId="3250643028" sldId="1734"/>
            <ac:grpSpMk id="100" creationId="{20A50C95-D074-4E63-AA4B-062E6027286F}"/>
          </ac:grpSpMkLst>
        </pc:grpChg>
        <pc:grpChg chg="add mod">
          <ac:chgData name="Youshan Miao" userId="435ef77d6d65474b" providerId="LiveId" clId="{D01DEEFA-E101-4B88-AE60-4027D43A52D8}" dt="2020-01-05T09:54:24.406" v="2642" actId="1076"/>
          <ac:grpSpMkLst>
            <pc:docMk/>
            <pc:sldMk cId="3250643028" sldId="1734"/>
            <ac:grpSpMk id="103" creationId="{3384B76B-2B63-4228-B256-F8CFA1178310}"/>
          </ac:grpSpMkLst>
        </pc:grpChg>
        <pc:grpChg chg="mod">
          <ac:chgData name="Youshan Miao" userId="435ef77d6d65474b" providerId="LiveId" clId="{D01DEEFA-E101-4B88-AE60-4027D43A52D8}" dt="2020-01-05T09:54:13.378" v="2633" actId="571"/>
          <ac:grpSpMkLst>
            <pc:docMk/>
            <pc:sldMk cId="3250643028" sldId="1734"/>
            <ac:grpSpMk id="106" creationId="{380D5914-72A2-4787-8C4D-17C86863658E}"/>
          </ac:grpSpMkLst>
        </pc:grpChg>
        <pc:grpChg chg="mod">
          <ac:chgData name="Youshan Miao" userId="435ef77d6d65474b" providerId="LiveId" clId="{D01DEEFA-E101-4B88-AE60-4027D43A52D8}" dt="2020-01-05T09:54:13.378" v="2633" actId="571"/>
          <ac:grpSpMkLst>
            <pc:docMk/>
            <pc:sldMk cId="3250643028" sldId="1734"/>
            <ac:grpSpMk id="110" creationId="{5F47CC87-D2AC-48AE-8684-2BD372A5131B}"/>
          </ac:grpSpMkLst>
        </pc:grpChg>
        <pc:grpChg chg="mod">
          <ac:chgData name="Youshan Miao" userId="435ef77d6d65474b" providerId="LiveId" clId="{D01DEEFA-E101-4B88-AE60-4027D43A52D8}" dt="2020-01-05T09:54:13.378" v="2633" actId="571"/>
          <ac:grpSpMkLst>
            <pc:docMk/>
            <pc:sldMk cId="3250643028" sldId="1734"/>
            <ac:grpSpMk id="111" creationId="{0FB04101-33BE-4930-BACE-C22D4902EBDB}"/>
          </ac:grpSpMkLst>
        </pc:grpChg>
        <pc:grpChg chg="add mod">
          <ac:chgData name="Youshan Miao" userId="435ef77d6d65474b" providerId="LiveId" clId="{D01DEEFA-E101-4B88-AE60-4027D43A52D8}" dt="2020-01-05T09:54:24.406" v="2642" actId="1076"/>
          <ac:grpSpMkLst>
            <pc:docMk/>
            <pc:sldMk cId="3250643028" sldId="1734"/>
            <ac:grpSpMk id="128" creationId="{46092879-448A-4AD5-B54F-47669D54D450}"/>
          </ac:grpSpMkLst>
        </pc:grpChg>
        <pc:grpChg chg="add mod">
          <ac:chgData name="Youshan Miao" userId="435ef77d6d65474b" providerId="LiveId" clId="{D01DEEFA-E101-4B88-AE60-4027D43A52D8}" dt="2020-01-05T09:57:23.955" v="2657" actId="164"/>
          <ac:grpSpMkLst>
            <pc:docMk/>
            <pc:sldMk cId="3250643028" sldId="1734"/>
            <ac:grpSpMk id="148" creationId="{FDD56EDD-2040-4EA5-9AE9-2D7BDAB1B36F}"/>
          </ac:grpSpMkLst>
        </pc:grpChg>
        <pc:grpChg chg="add mod">
          <ac:chgData name="Youshan Miao" userId="435ef77d6d65474b" providerId="LiveId" clId="{D01DEEFA-E101-4B88-AE60-4027D43A52D8}" dt="2020-01-05T09:57:17.521" v="2656" actId="164"/>
          <ac:grpSpMkLst>
            <pc:docMk/>
            <pc:sldMk cId="3250643028" sldId="1734"/>
            <ac:grpSpMk id="151" creationId="{7A60D809-5776-4F90-99CC-634C2B44A9BF}"/>
          </ac:grpSpMkLst>
        </pc:grpChg>
        <pc:grpChg chg="add mod ord">
          <ac:chgData name="Youshan Miao" userId="435ef77d6d65474b" providerId="LiveId" clId="{D01DEEFA-E101-4B88-AE60-4027D43A52D8}" dt="2020-01-05T10:01:51.450" v="2733" actId="166"/>
          <ac:grpSpMkLst>
            <pc:docMk/>
            <pc:sldMk cId="3250643028" sldId="1734"/>
            <ac:grpSpMk id="160" creationId="{16075A65-E424-4325-8068-67A021170A85}"/>
          </ac:grpSpMkLst>
        </pc:grpChg>
        <pc:grpChg chg="add mod ord">
          <ac:chgData name="Youshan Miao" userId="435ef77d6d65474b" providerId="LiveId" clId="{D01DEEFA-E101-4B88-AE60-4027D43A52D8}" dt="2020-01-05T10:01:51.450" v="2733" actId="166"/>
          <ac:grpSpMkLst>
            <pc:docMk/>
            <pc:sldMk cId="3250643028" sldId="1734"/>
            <ac:grpSpMk id="161" creationId="{B9C50506-C3D0-425B-B0A6-FCE7AA6637C6}"/>
          </ac:grpSpMkLst>
        </pc:grpChg>
        <pc:grpChg chg="add del mod">
          <ac:chgData name="Youshan Miao" userId="435ef77d6d65474b" providerId="LiveId" clId="{D01DEEFA-E101-4B88-AE60-4027D43A52D8}" dt="2020-01-05T09:59:00.250" v="2685" actId="478"/>
          <ac:grpSpMkLst>
            <pc:docMk/>
            <pc:sldMk cId="3250643028" sldId="1734"/>
            <ac:grpSpMk id="162" creationId="{3AEBDAC7-352F-4BA7-A1E6-8224CB0CFB7C}"/>
          </ac:grpSpMkLst>
        </pc:grpChg>
        <pc:grpChg chg="add mod">
          <ac:chgData name="Youshan Miao" userId="435ef77d6d65474b" providerId="LiveId" clId="{D01DEEFA-E101-4B88-AE60-4027D43A52D8}" dt="2020-01-05T10:00:53.427" v="2723" actId="164"/>
          <ac:grpSpMkLst>
            <pc:docMk/>
            <pc:sldMk cId="3250643028" sldId="1734"/>
            <ac:grpSpMk id="168" creationId="{D9D06C0F-9F65-44BA-8D99-36D7BCF42AFC}"/>
          </ac:grpSpMkLst>
        </pc:grpChg>
        <pc:grpChg chg="add mod">
          <ac:chgData name="Youshan Miao" userId="435ef77d6d65474b" providerId="LiveId" clId="{D01DEEFA-E101-4B88-AE60-4027D43A52D8}" dt="2020-01-05T10:01:07.554" v="2726" actId="571"/>
          <ac:grpSpMkLst>
            <pc:docMk/>
            <pc:sldMk cId="3250643028" sldId="1734"/>
            <ac:grpSpMk id="169" creationId="{2A9BDD1B-DF83-4977-841B-12200DE5F284}"/>
          </ac:grpSpMkLst>
        </pc:grpChg>
        <pc:cxnChg chg="mod">
          <ac:chgData name="Youshan Miao" userId="435ef77d6d65474b" providerId="LiveId" clId="{D01DEEFA-E101-4B88-AE60-4027D43A52D8}" dt="2020-01-05T09:54:24.406" v="2642" actId="1076"/>
          <ac:cxnSpMkLst>
            <pc:docMk/>
            <pc:sldMk cId="3250643028" sldId="1734"/>
            <ac:cxnSpMk id="5" creationId="{5CF33BA2-8311-417F-9505-0475B8066EA2}"/>
          </ac:cxnSpMkLst>
        </pc:cxnChg>
        <pc:cxnChg chg="mod">
          <ac:chgData name="Youshan Miao" userId="435ef77d6d65474b" providerId="LiveId" clId="{D01DEEFA-E101-4B88-AE60-4027D43A52D8}" dt="2020-01-05T09:54:24.406" v="2642" actId="1076"/>
          <ac:cxnSpMkLst>
            <pc:docMk/>
            <pc:sldMk cId="3250643028" sldId="1734"/>
            <ac:cxnSpMk id="13" creationId="{E493C2EC-153F-404A-86E9-0B537FD95777}"/>
          </ac:cxnSpMkLst>
        </pc:cxnChg>
        <pc:cxnChg chg="mod">
          <ac:chgData name="Youshan Miao" userId="435ef77d6d65474b" providerId="LiveId" clId="{D01DEEFA-E101-4B88-AE60-4027D43A52D8}" dt="2020-01-05T09:54:24.406" v="2642" actId="1076"/>
          <ac:cxnSpMkLst>
            <pc:docMk/>
            <pc:sldMk cId="3250643028" sldId="1734"/>
            <ac:cxnSpMk id="17" creationId="{D0E0B390-DC84-4DAB-92B3-DCAB8FAD6AA8}"/>
          </ac:cxnSpMkLst>
        </pc:cxnChg>
        <pc:cxnChg chg="mod">
          <ac:chgData name="Youshan Miao" userId="435ef77d6d65474b" providerId="LiveId" clId="{D01DEEFA-E101-4B88-AE60-4027D43A52D8}" dt="2020-01-05T09:54:24.406" v="2642" actId="1076"/>
          <ac:cxnSpMkLst>
            <pc:docMk/>
            <pc:sldMk cId="3250643028" sldId="1734"/>
            <ac:cxnSpMk id="18" creationId="{CD253466-E45B-455C-869C-A6AD90BEDC3C}"/>
          </ac:cxnSpMkLst>
        </pc:cxnChg>
        <pc:cxnChg chg="mod">
          <ac:chgData name="Youshan Miao" userId="435ef77d6d65474b" providerId="LiveId" clId="{D01DEEFA-E101-4B88-AE60-4027D43A52D8}" dt="2020-01-05T09:53:51.836" v="2630" actId="478"/>
          <ac:cxnSpMkLst>
            <pc:docMk/>
            <pc:sldMk cId="3250643028" sldId="1734"/>
            <ac:cxnSpMk id="50" creationId="{3D703169-8A3A-4394-9135-1AE9CC227F42}"/>
          </ac:cxnSpMkLst>
        </pc:cxnChg>
        <pc:cxnChg chg="mod">
          <ac:chgData name="Youshan Miao" userId="435ef77d6d65474b" providerId="LiveId" clId="{D01DEEFA-E101-4B88-AE60-4027D43A52D8}" dt="2020-01-05T09:53:51.836" v="2630" actId="478"/>
          <ac:cxnSpMkLst>
            <pc:docMk/>
            <pc:sldMk cId="3250643028" sldId="1734"/>
            <ac:cxnSpMk id="58" creationId="{4914CD6D-6E11-48CE-A90A-8FD99DEBE684}"/>
          </ac:cxnSpMkLst>
        </pc:cxnChg>
        <pc:cxnChg chg="mod">
          <ac:chgData name="Youshan Miao" userId="435ef77d6d65474b" providerId="LiveId" clId="{D01DEEFA-E101-4B88-AE60-4027D43A52D8}" dt="2020-01-05T09:53:51.836" v="2630" actId="478"/>
          <ac:cxnSpMkLst>
            <pc:docMk/>
            <pc:sldMk cId="3250643028" sldId="1734"/>
            <ac:cxnSpMk id="60" creationId="{1ED53C09-4C48-4EF1-9E55-B45321CE9776}"/>
          </ac:cxnSpMkLst>
        </pc:cxnChg>
        <pc:cxnChg chg="mod">
          <ac:chgData name="Youshan Miao" userId="435ef77d6d65474b" providerId="LiveId" clId="{D01DEEFA-E101-4B88-AE60-4027D43A52D8}" dt="2020-01-05T09:53:51.836" v="2630" actId="478"/>
          <ac:cxnSpMkLst>
            <pc:docMk/>
            <pc:sldMk cId="3250643028" sldId="1734"/>
            <ac:cxnSpMk id="61" creationId="{89149992-34CA-4A41-AC59-9567064ED0A9}"/>
          </ac:cxnSpMkLst>
        </pc:cxnChg>
        <pc:cxnChg chg="mod">
          <ac:chgData name="Youshan Miao" userId="435ef77d6d65474b" providerId="LiveId" clId="{D01DEEFA-E101-4B88-AE60-4027D43A52D8}" dt="2020-01-05T09:53:51.836" v="2630" actId="478"/>
          <ac:cxnSpMkLst>
            <pc:docMk/>
            <pc:sldMk cId="3250643028" sldId="1734"/>
            <ac:cxnSpMk id="62" creationId="{782714DD-9355-48D2-9F60-C69BD78F9125}"/>
          </ac:cxnSpMkLst>
        </pc:cxnChg>
        <pc:cxnChg chg="mod">
          <ac:chgData name="Youshan Miao" userId="435ef77d6d65474b" providerId="LiveId" clId="{D01DEEFA-E101-4B88-AE60-4027D43A52D8}" dt="2020-01-05T09:53:51.836" v="2630" actId="478"/>
          <ac:cxnSpMkLst>
            <pc:docMk/>
            <pc:sldMk cId="3250643028" sldId="1734"/>
            <ac:cxnSpMk id="63" creationId="{FDD06D84-3C18-4D21-BA87-42A3DD80F123}"/>
          </ac:cxnSpMkLst>
        </pc:cxnChg>
        <pc:cxnChg chg="mod">
          <ac:chgData name="Youshan Miao" userId="435ef77d6d65474b" providerId="LiveId" clId="{D01DEEFA-E101-4B88-AE60-4027D43A52D8}" dt="2020-01-05T09:53:51.836" v="2630" actId="478"/>
          <ac:cxnSpMkLst>
            <pc:docMk/>
            <pc:sldMk cId="3250643028" sldId="1734"/>
            <ac:cxnSpMk id="64" creationId="{72FDE55F-5B9B-457E-8692-0EF395517FAF}"/>
          </ac:cxnSpMkLst>
        </pc:cxnChg>
        <pc:cxnChg chg="mod">
          <ac:chgData name="Youshan Miao" userId="435ef77d6d65474b" providerId="LiveId" clId="{D01DEEFA-E101-4B88-AE60-4027D43A52D8}" dt="2020-01-05T09:53:51.836" v="2630" actId="478"/>
          <ac:cxnSpMkLst>
            <pc:docMk/>
            <pc:sldMk cId="3250643028" sldId="1734"/>
            <ac:cxnSpMk id="65" creationId="{856DA385-97C8-4B43-BB00-4B22394B1229}"/>
          </ac:cxnSpMkLst>
        </pc:cxnChg>
        <pc:cxnChg chg="mod">
          <ac:chgData name="Youshan Miao" userId="435ef77d6d65474b" providerId="LiveId" clId="{D01DEEFA-E101-4B88-AE60-4027D43A52D8}" dt="2020-01-05T09:53:51.836" v="2630" actId="478"/>
          <ac:cxnSpMkLst>
            <pc:docMk/>
            <pc:sldMk cId="3250643028" sldId="1734"/>
            <ac:cxnSpMk id="66" creationId="{ED4DC9B1-A563-4CA7-97C8-75D027185E30}"/>
          </ac:cxnSpMkLst>
        </pc:cxnChg>
        <pc:cxnChg chg="mod">
          <ac:chgData name="Youshan Miao" userId="435ef77d6d65474b" providerId="LiveId" clId="{D01DEEFA-E101-4B88-AE60-4027D43A52D8}" dt="2020-01-05T09:53:51.836" v="2630" actId="478"/>
          <ac:cxnSpMkLst>
            <pc:docMk/>
            <pc:sldMk cId="3250643028" sldId="1734"/>
            <ac:cxnSpMk id="67" creationId="{2FDC5DBA-C4BA-4011-B32C-718E46A53239}"/>
          </ac:cxnSpMkLst>
        </pc:cxnChg>
        <pc:cxnChg chg="mod">
          <ac:chgData name="Youshan Miao" userId="435ef77d6d65474b" providerId="LiveId" clId="{D01DEEFA-E101-4B88-AE60-4027D43A52D8}" dt="2020-01-05T09:53:49.253" v="2629" actId="478"/>
          <ac:cxnSpMkLst>
            <pc:docMk/>
            <pc:sldMk cId="3250643028" sldId="1734"/>
            <ac:cxnSpMk id="84" creationId="{A0B93E9F-4418-4D84-A267-3C87149F91B2}"/>
          </ac:cxnSpMkLst>
        </pc:cxnChg>
        <pc:cxnChg chg="mod">
          <ac:chgData name="Youshan Miao" userId="435ef77d6d65474b" providerId="LiveId" clId="{D01DEEFA-E101-4B88-AE60-4027D43A52D8}" dt="2020-01-05T09:53:49.253" v="2629" actId="478"/>
          <ac:cxnSpMkLst>
            <pc:docMk/>
            <pc:sldMk cId="3250643028" sldId="1734"/>
            <ac:cxnSpMk id="85" creationId="{FC32F548-D36D-446E-AC5D-EDA8582FB3B5}"/>
          </ac:cxnSpMkLst>
        </pc:cxnChg>
        <pc:cxnChg chg="mod">
          <ac:chgData name="Youshan Miao" userId="435ef77d6d65474b" providerId="LiveId" clId="{D01DEEFA-E101-4B88-AE60-4027D43A52D8}" dt="2020-01-05T09:53:49.253" v="2629" actId="478"/>
          <ac:cxnSpMkLst>
            <pc:docMk/>
            <pc:sldMk cId="3250643028" sldId="1734"/>
            <ac:cxnSpMk id="86" creationId="{8717D3EC-FB90-4E5E-9CC7-E7D838717F45}"/>
          </ac:cxnSpMkLst>
        </pc:cxnChg>
        <pc:cxnChg chg="mod">
          <ac:chgData name="Youshan Miao" userId="435ef77d6d65474b" providerId="LiveId" clId="{D01DEEFA-E101-4B88-AE60-4027D43A52D8}" dt="2020-01-05T09:53:49.253" v="2629" actId="478"/>
          <ac:cxnSpMkLst>
            <pc:docMk/>
            <pc:sldMk cId="3250643028" sldId="1734"/>
            <ac:cxnSpMk id="87" creationId="{89538106-413A-4641-A89F-2E3FF04653C2}"/>
          </ac:cxnSpMkLst>
        </pc:cxnChg>
        <pc:cxnChg chg="mod">
          <ac:chgData name="Youshan Miao" userId="435ef77d6d65474b" providerId="LiveId" clId="{D01DEEFA-E101-4B88-AE60-4027D43A52D8}" dt="2020-01-05T09:53:49.253" v="2629" actId="478"/>
          <ac:cxnSpMkLst>
            <pc:docMk/>
            <pc:sldMk cId="3250643028" sldId="1734"/>
            <ac:cxnSpMk id="88" creationId="{71D33FFC-A961-409B-8D85-01D939983A06}"/>
          </ac:cxnSpMkLst>
        </pc:cxnChg>
        <pc:cxnChg chg="mod">
          <ac:chgData name="Youshan Miao" userId="435ef77d6d65474b" providerId="LiveId" clId="{D01DEEFA-E101-4B88-AE60-4027D43A52D8}" dt="2020-01-05T09:53:49.253" v="2629" actId="478"/>
          <ac:cxnSpMkLst>
            <pc:docMk/>
            <pc:sldMk cId="3250643028" sldId="1734"/>
            <ac:cxnSpMk id="89" creationId="{A78B9566-AD26-47F1-A21F-69DD77F807C4}"/>
          </ac:cxnSpMkLst>
        </pc:cxnChg>
        <pc:cxnChg chg="mod">
          <ac:chgData name="Youshan Miao" userId="435ef77d6d65474b" providerId="LiveId" clId="{D01DEEFA-E101-4B88-AE60-4027D43A52D8}" dt="2020-01-05T09:53:49.253" v="2629" actId="478"/>
          <ac:cxnSpMkLst>
            <pc:docMk/>
            <pc:sldMk cId="3250643028" sldId="1734"/>
            <ac:cxnSpMk id="90" creationId="{7D79B4D5-2E26-42A1-85FE-5058DA675B49}"/>
          </ac:cxnSpMkLst>
        </pc:cxnChg>
        <pc:cxnChg chg="mod">
          <ac:chgData name="Youshan Miao" userId="435ef77d6d65474b" providerId="LiveId" clId="{D01DEEFA-E101-4B88-AE60-4027D43A52D8}" dt="2020-01-05T09:53:49.253" v="2629" actId="478"/>
          <ac:cxnSpMkLst>
            <pc:docMk/>
            <pc:sldMk cId="3250643028" sldId="1734"/>
            <ac:cxnSpMk id="91" creationId="{D94F6F22-9619-43EB-90D7-59874B83DAC9}"/>
          </ac:cxnSpMkLst>
        </pc:cxnChg>
        <pc:cxnChg chg="mod">
          <ac:chgData name="Youshan Miao" userId="435ef77d6d65474b" providerId="LiveId" clId="{D01DEEFA-E101-4B88-AE60-4027D43A52D8}" dt="2020-01-05T09:54:24.406" v="2642" actId="1076"/>
          <ac:cxnSpMkLst>
            <pc:docMk/>
            <pc:sldMk cId="3250643028" sldId="1734"/>
            <ac:cxnSpMk id="104" creationId="{4B610FFA-9434-418C-B642-1FDD2A72EF37}"/>
          </ac:cxnSpMkLst>
        </pc:cxnChg>
        <pc:cxnChg chg="mod">
          <ac:chgData name="Youshan Miao" userId="435ef77d6d65474b" providerId="LiveId" clId="{D01DEEFA-E101-4B88-AE60-4027D43A52D8}" dt="2020-01-05T09:54:24.406" v="2642" actId="1076"/>
          <ac:cxnSpMkLst>
            <pc:docMk/>
            <pc:sldMk cId="3250643028" sldId="1734"/>
            <ac:cxnSpMk id="112" creationId="{01141A73-549A-410E-88A5-548282A9BEA8}"/>
          </ac:cxnSpMkLst>
        </pc:cxnChg>
        <pc:cxnChg chg="mod">
          <ac:chgData name="Youshan Miao" userId="435ef77d6d65474b" providerId="LiveId" clId="{D01DEEFA-E101-4B88-AE60-4027D43A52D8}" dt="2020-01-05T09:54:24.406" v="2642" actId="1076"/>
          <ac:cxnSpMkLst>
            <pc:docMk/>
            <pc:sldMk cId="3250643028" sldId="1734"/>
            <ac:cxnSpMk id="116" creationId="{FDBB980A-0AAF-4D0A-B79D-6DCECE3773F4}"/>
          </ac:cxnSpMkLst>
        </pc:cxnChg>
        <pc:cxnChg chg="mod">
          <ac:chgData name="Youshan Miao" userId="435ef77d6d65474b" providerId="LiveId" clId="{D01DEEFA-E101-4B88-AE60-4027D43A52D8}" dt="2020-01-05T09:54:24.406" v="2642" actId="1076"/>
          <ac:cxnSpMkLst>
            <pc:docMk/>
            <pc:sldMk cId="3250643028" sldId="1734"/>
            <ac:cxnSpMk id="117" creationId="{7339998E-1404-4D27-8DA3-F00806A22887}"/>
          </ac:cxnSpMkLst>
        </pc:cxnChg>
        <pc:cxnChg chg="add mod">
          <ac:chgData name="Youshan Miao" userId="435ef77d6d65474b" providerId="LiveId" clId="{D01DEEFA-E101-4B88-AE60-4027D43A52D8}" dt="2020-01-05T09:57:17.521" v="2656" actId="164"/>
          <ac:cxnSpMkLst>
            <pc:docMk/>
            <pc:sldMk cId="3250643028" sldId="1734"/>
            <ac:cxnSpMk id="155" creationId="{8BDCBF2D-8263-4BEE-A1A5-986793F2F4BA}"/>
          </ac:cxnSpMkLst>
        </pc:cxnChg>
        <pc:cxnChg chg="add mod">
          <ac:chgData name="Youshan Miao" userId="435ef77d6d65474b" providerId="LiveId" clId="{D01DEEFA-E101-4B88-AE60-4027D43A52D8}" dt="2020-01-05T09:57:23.955" v="2657" actId="164"/>
          <ac:cxnSpMkLst>
            <pc:docMk/>
            <pc:sldMk cId="3250643028" sldId="1734"/>
            <ac:cxnSpMk id="158" creationId="{3B6D6A88-6FF9-4E77-A918-10A2C6DD8A3E}"/>
          </ac:cxnSpMkLst>
        </pc:cxnChg>
      </pc:sldChg>
      <pc:sldChg chg="addSp delSp modSp modAnim">
        <pc:chgData name="Youshan Miao" userId="435ef77d6d65474b" providerId="LiveId" clId="{D01DEEFA-E101-4B88-AE60-4027D43A52D8}" dt="2020-01-05T10:35:45.040" v="3237"/>
        <pc:sldMkLst>
          <pc:docMk/>
          <pc:sldMk cId="2042812304" sldId="1736"/>
        </pc:sldMkLst>
        <pc:spChg chg="del">
          <ac:chgData name="Youshan Miao" userId="435ef77d6d65474b" providerId="LiveId" clId="{D01DEEFA-E101-4B88-AE60-4027D43A52D8}" dt="2020-01-05T10:31:57.329" v="3073" actId="478"/>
          <ac:spMkLst>
            <pc:docMk/>
            <pc:sldMk cId="2042812304" sldId="1736"/>
            <ac:spMk id="3" creationId="{C20A4206-9750-480A-9BB5-F98033F1CABD}"/>
          </ac:spMkLst>
        </pc:spChg>
        <pc:spChg chg="add">
          <ac:chgData name="Youshan Miao" userId="435ef77d6d65474b" providerId="LiveId" clId="{D01DEEFA-E101-4B88-AE60-4027D43A52D8}" dt="2020-01-05T10:30:15.760" v="3054"/>
          <ac:spMkLst>
            <pc:docMk/>
            <pc:sldMk cId="2042812304" sldId="1736"/>
            <ac:spMk id="47" creationId="{A2B34121-1A67-40F9-8935-92E8BE4DE03C}"/>
          </ac:spMkLst>
        </pc:spChg>
        <pc:spChg chg="add">
          <ac:chgData name="Youshan Miao" userId="435ef77d6d65474b" providerId="LiveId" clId="{D01DEEFA-E101-4B88-AE60-4027D43A52D8}" dt="2020-01-05T10:30:15.760" v="3054"/>
          <ac:spMkLst>
            <pc:docMk/>
            <pc:sldMk cId="2042812304" sldId="1736"/>
            <ac:spMk id="48" creationId="{42226BC9-1C3C-4140-B4F9-B01E6E6D5685}"/>
          </ac:spMkLst>
        </pc:spChg>
        <pc:spChg chg="mod">
          <ac:chgData name="Youshan Miao" userId="435ef77d6d65474b" providerId="LiveId" clId="{D01DEEFA-E101-4B88-AE60-4027D43A52D8}" dt="2020-01-05T10:31:07.901" v="3062" actId="1076"/>
          <ac:spMkLst>
            <pc:docMk/>
            <pc:sldMk cId="2042812304" sldId="1736"/>
            <ac:spMk id="51" creationId="{AF6CD5CD-31D5-42F1-81C6-E3B8B7319D7C}"/>
          </ac:spMkLst>
        </pc:spChg>
        <pc:spChg chg="mod">
          <ac:chgData name="Youshan Miao" userId="435ef77d6d65474b" providerId="LiveId" clId="{D01DEEFA-E101-4B88-AE60-4027D43A52D8}" dt="2020-01-05T10:31:04.315" v="3061" actId="1076"/>
          <ac:spMkLst>
            <pc:docMk/>
            <pc:sldMk cId="2042812304" sldId="1736"/>
            <ac:spMk id="54" creationId="{CA88EDCE-74BB-403E-B3F1-3F2986189ACD}"/>
          </ac:spMkLst>
        </pc:spChg>
        <pc:spChg chg="add mod">
          <ac:chgData name="Youshan Miao" userId="435ef77d6d65474b" providerId="LiveId" clId="{D01DEEFA-E101-4B88-AE60-4027D43A52D8}" dt="2020-01-05T10:35:45.040" v="3237"/>
          <ac:spMkLst>
            <pc:docMk/>
            <pc:sldMk cId="2042812304" sldId="1736"/>
            <ac:spMk id="55" creationId="{7B2FE1AA-AE63-45F8-B874-1DDF0C12F7BC}"/>
          </ac:spMkLst>
        </pc:spChg>
        <pc:grpChg chg="add">
          <ac:chgData name="Youshan Miao" userId="435ef77d6d65474b" providerId="LiveId" clId="{D01DEEFA-E101-4B88-AE60-4027D43A52D8}" dt="2020-01-05T10:30:15.760" v="3054"/>
          <ac:grpSpMkLst>
            <pc:docMk/>
            <pc:sldMk cId="2042812304" sldId="1736"/>
            <ac:grpSpMk id="4" creationId="{EE78197E-BEC5-4387-9A40-8DAD822C0446}"/>
          </ac:grpSpMkLst>
        </pc:grpChg>
        <pc:grpChg chg="add">
          <ac:chgData name="Youshan Miao" userId="435ef77d6d65474b" providerId="LiveId" clId="{D01DEEFA-E101-4B88-AE60-4027D43A52D8}" dt="2020-01-05T10:30:15.760" v="3054"/>
          <ac:grpSpMkLst>
            <pc:docMk/>
            <pc:sldMk cId="2042812304" sldId="1736"/>
            <ac:grpSpMk id="29" creationId="{350CF0C2-AF94-46A6-968F-8F7FB16D3112}"/>
          </ac:grpSpMkLst>
        </pc:grpChg>
        <pc:grpChg chg="add mod">
          <ac:chgData name="Youshan Miao" userId="435ef77d6d65474b" providerId="LiveId" clId="{D01DEEFA-E101-4B88-AE60-4027D43A52D8}" dt="2020-01-05T10:30:53.928" v="3059" actId="14100"/>
          <ac:grpSpMkLst>
            <pc:docMk/>
            <pc:sldMk cId="2042812304" sldId="1736"/>
            <ac:grpSpMk id="49" creationId="{2DA214F4-928F-4C03-A5B2-B31F68DE5A0E}"/>
          </ac:grpSpMkLst>
        </pc:grpChg>
        <pc:grpChg chg="add mod">
          <ac:chgData name="Youshan Miao" userId="435ef77d6d65474b" providerId="LiveId" clId="{D01DEEFA-E101-4B88-AE60-4027D43A52D8}" dt="2020-01-05T10:30:58.639" v="3060" actId="14100"/>
          <ac:grpSpMkLst>
            <pc:docMk/>
            <pc:sldMk cId="2042812304" sldId="1736"/>
            <ac:grpSpMk id="52" creationId="{8FDD24D4-CC49-40D1-B6AE-35284C367579}"/>
          </ac:grpSpMkLst>
        </pc:grpChg>
      </pc:sldChg>
      <pc:sldChg chg="addSp delSp modSp">
        <pc:chgData name="Youshan Miao" userId="435ef77d6d65474b" providerId="LiveId" clId="{D01DEEFA-E101-4B88-AE60-4027D43A52D8}" dt="2020-01-05T14:26:16.663" v="4173"/>
        <pc:sldMkLst>
          <pc:docMk/>
          <pc:sldMk cId="1743851938" sldId="1738"/>
        </pc:sldMkLst>
        <pc:spChg chg="mod">
          <ac:chgData name="Youshan Miao" userId="435ef77d6d65474b" providerId="LiveId" clId="{D01DEEFA-E101-4B88-AE60-4027D43A52D8}" dt="2020-01-05T09:49:38.059" v="2358"/>
          <ac:spMkLst>
            <pc:docMk/>
            <pc:sldMk cId="1743851938" sldId="1738"/>
            <ac:spMk id="2" creationId="{356F4912-0C3A-456C-9ADB-CB2688F40E57}"/>
          </ac:spMkLst>
        </pc:spChg>
        <pc:spChg chg="mod">
          <ac:chgData name="Youshan Miao" userId="435ef77d6d65474b" providerId="LiveId" clId="{D01DEEFA-E101-4B88-AE60-4027D43A52D8}" dt="2020-01-05T14:26:16.663" v="4173"/>
          <ac:spMkLst>
            <pc:docMk/>
            <pc:sldMk cId="1743851938" sldId="1738"/>
            <ac:spMk id="3" creationId="{C20A4206-9750-480A-9BB5-F98033F1CABD}"/>
          </ac:spMkLst>
        </pc:spChg>
        <pc:spChg chg="add mod">
          <ac:chgData name="Youshan Miao" userId="435ef77d6d65474b" providerId="LiveId" clId="{D01DEEFA-E101-4B88-AE60-4027D43A52D8}" dt="2020-01-05T04:41:04.248" v="1422" actId="1076"/>
          <ac:spMkLst>
            <pc:docMk/>
            <pc:sldMk cId="1743851938" sldId="1738"/>
            <ac:spMk id="6" creationId="{494BEE4A-6872-47B3-8664-EB07978FD87C}"/>
          </ac:spMkLst>
        </pc:spChg>
        <pc:picChg chg="add del mod">
          <ac:chgData name="Youshan Miao" userId="435ef77d6d65474b" providerId="LiveId" clId="{D01DEEFA-E101-4B88-AE60-4027D43A52D8}" dt="2020-01-05T10:08:31.938" v="3053" actId="1076"/>
          <ac:picMkLst>
            <pc:docMk/>
            <pc:sldMk cId="1743851938" sldId="1738"/>
            <ac:picMk id="5" creationId="{E3FE3E18-F349-4236-BDB8-BCFB7B508309}"/>
          </ac:picMkLst>
        </pc:picChg>
        <pc:picChg chg="add mod">
          <ac:chgData name="Youshan Miao" userId="435ef77d6d65474b" providerId="LiveId" clId="{D01DEEFA-E101-4B88-AE60-4027D43A52D8}" dt="2020-01-05T04:40:49.932" v="1414" actId="571"/>
          <ac:picMkLst>
            <pc:docMk/>
            <pc:sldMk cId="1743851938" sldId="1738"/>
            <ac:picMk id="7" creationId="{1D496DC1-D7E6-432C-891D-60D187ACBC6C}"/>
          </ac:picMkLst>
        </pc:picChg>
      </pc:sldChg>
      <pc:sldChg chg="addSp delSp modSp delAnim modAnim">
        <pc:chgData name="Youshan Miao" userId="435ef77d6d65474b" providerId="LiveId" clId="{D01DEEFA-E101-4B88-AE60-4027D43A52D8}" dt="2020-01-05T09:46:09.500" v="2053" actId="478"/>
        <pc:sldMkLst>
          <pc:docMk/>
          <pc:sldMk cId="2819630130" sldId="1743"/>
        </pc:sldMkLst>
        <pc:spChg chg="add del">
          <ac:chgData name="Youshan Miao" userId="435ef77d6d65474b" providerId="LiveId" clId="{D01DEEFA-E101-4B88-AE60-4027D43A52D8}" dt="2020-01-05T09:32:07.271" v="1840"/>
          <ac:spMkLst>
            <pc:docMk/>
            <pc:sldMk cId="2819630130" sldId="1743"/>
            <ac:spMk id="4" creationId="{400F5FCF-0930-4BBC-91DF-E9411311F6F3}"/>
          </ac:spMkLst>
        </pc:spChg>
        <pc:spChg chg="add del">
          <ac:chgData name="Youshan Miao" userId="435ef77d6d65474b" providerId="LiveId" clId="{D01DEEFA-E101-4B88-AE60-4027D43A52D8}" dt="2020-01-05T09:32:07.271" v="1840"/>
          <ac:spMkLst>
            <pc:docMk/>
            <pc:sldMk cId="2819630130" sldId="1743"/>
            <ac:spMk id="48" creationId="{BCBEAC6C-A625-4729-88E7-52B7A52C0F26}"/>
          </ac:spMkLst>
        </pc:spChg>
        <pc:spChg chg="add del">
          <ac:chgData name="Youshan Miao" userId="435ef77d6d65474b" providerId="LiveId" clId="{D01DEEFA-E101-4B88-AE60-4027D43A52D8}" dt="2020-01-05T09:32:07.271" v="1840"/>
          <ac:spMkLst>
            <pc:docMk/>
            <pc:sldMk cId="2819630130" sldId="1743"/>
            <ac:spMk id="49" creationId="{72288DFA-1C03-4D0E-9613-6486B3B2ACF3}"/>
          </ac:spMkLst>
        </pc:spChg>
        <pc:spChg chg="add del">
          <ac:chgData name="Youshan Miao" userId="435ef77d6d65474b" providerId="LiveId" clId="{D01DEEFA-E101-4B88-AE60-4027D43A52D8}" dt="2020-01-05T09:32:07.271" v="1840"/>
          <ac:spMkLst>
            <pc:docMk/>
            <pc:sldMk cId="2819630130" sldId="1743"/>
            <ac:spMk id="50" creationId="{BDB80402-9F9C-4D1A-B713-7FF57E18EF3E}"/>
          </ac:spMkLst>
        </pc:spChg>
        <pc:spChg chg="add del">
          <ac:chgData name="Youshan Miao" userId="435ef77d6d65474b" providerId="LiveId" clId="{D01DEEFA-E101-4B88-AE60-4027D43A52D8}" dt="2020-01-05T09:32:07.271" v="1840"/>
          <ac:spMkLst>
            <pc:docMk/>
            <pc:sldMk cId="2819630130" sldId="1743"/>
            <ac:spMk id="51" creationId="{2C97459D-D613-4714-99B2-31E084D0A0B2}"/>
          </ac:spMkLst>
        </pc:spChg>
        <pc:spChg chg="add del">
          <ac:chgData name="Youshan Miao" userId="435ef77d6d65474b" providerId="LiveId" clId="{D01DEEFA-E101-4B88-AE60-4027D43A52D8}" dt="2020-01-05T09:32:07.271" v="1840"/>
          <ac:spMkLst>
            <pc:docMk/>
            <pc:sldMk cId="2819630130" sldId="1743"/>
            <ac:spMk id="52" creationId="{95274BBA-6857-42B0-9F7F-270C68A81D48}"/>
          </ac:spMkLst>
        </pc:spChg>
        <pc:spChg chg="add del">
          <ac:chgData name="Youshan Miao" userId="435ef77d6d65474b" providerId="LiveId" clId="{D01DEEFA-E101-4B88-AE60-4027D43A52D8}" dt="2020-01-05T09:32:07.271" v="1840"/>
          <ac:spMkLst>
            <pc:docMk/>
            <pc:sldMk cId="2819630130" sldId="1743"/>
            <ac:spMk id="59" creationId="{5FD517B3-C5A1-4FD1-8773-8BAFBB1CB840}"/>
          </ac:spMkLst>
        </pc:spChg>
        <pc:spChg chg="add mod">
          <ac:chgData name="Youshan Miao" userId="435ef77d6d65474b" providerId="LiveId" clId="{D01DEEFA-E101-4B88-AE60-4027D43A52D8}" dt="2020-01-05T09:35:58.560" v="1854" actId="1076"/>
          <ac:spMkLst>
            <pc:docMk/>
            <pc:sldMk cId="2819630130" sldId="1743"/>
            <ac:spMk id="60" creationId="{BD9615E6-7ACE-477B-8726-FBFF1AA83347}"/>
          </ac:spMkLst>
        </pc:spChg>
        <pc:spChg chg="add mod">
          <ac:chgData name="Youshan Miao" userId="435ef77d6d65474b" providerId="LiveId" clId="{D01DEEFA-E101-4B88-AE60-4027D43A52D8}" dt="2020-01-05T09:42:45.545" v="2017" actId="1076"/>
          <ac:spMkLst>
            <pc:docMk/>
            <pc:sldMk cId="2819630130" sldId="1743"/>
            <ac:spMk id="104" creationId="{637853CF-93AE-4D05-8322-FD8F74FF718B}"/>
          </ac:spMkLst>
        </pc:spChg>
        <pc:spChg chg="add mod">
          <ac:chgData name="Youshan Miao" userId="435ef77d6d65474b" providerId="LiveId" clId="{D01DEEFA-E101-4B88-AE60-4027D43A52D8}" dt="2020-01-05T09:35:58.560" v="1854" actId="1076"/>
          <ac:spMkLst>
            <pc:docMk/>
            <pc:sldMk cId="2819630130" sldId="1743"/>
            <ac:spMk id="105" creationId="{3E356A28-F9B3-492C-B0FE-23A5D6A969BB}"/>
          </ac:spMkLst>
        </pc:spChg>
        <pc:spChg chg="add mod">
          <ac:chgData name="Youshan Miao" userId="435ef77d6d65474b" providerId="LiveId" clId="{D01DEEFA-E101-4B88-AE60-4027D43A52D8}" dt="2020-01-05T09:35:58.560" v="1854" actId="1076"/>
          <ac:spMkLst>
            <pc:docMk/>
            <pc:sldMk cId="2819630130" sldId="1743"/>
            <ac:spMk id="106" creationId="{6A4C6A29-45BF-40EB-BB8A-50268680D865}"/>
          </ac:spMkLst>
        </pc:spChg>
        <pc:spChg chg="add mod">
          <ac:chgData name="Youshan Miao" userId="435ef77d6d65474b" providerId="LiveId" clId="{D01DEEFA-E101-4B88-AE60-4027D43A52D8}" dt="2020-01-05T09:35:58.560" v="1854" actId="1076"/>
          <ac:spMkLst>
            <pc:docMk/>
            <pc:sldMk cId="2819630130" sldId="1743"/>
            <ac:spMk id="107" creationId="{3F780ECD-919B-42C0-8527-F8CA38CD264D}"/>
          </ac:spMkLst>
        </pc:spChg>
        <pc:spChg chg="add mod">
          <ac:chgData name="Youshan Miao" userId="435ef77d6d65474b" providerId="LiveId" clId="{D01DEEFA-E101-4B88-AE60-4027D43A52D8}" dt="2020-01-05T09:35:58.560" v="1854" actId="1076"/>
          <ac:spMkLst>
            <pc:docMk/>
            <pc:sldMk cId="2819630130" sldId="1743"/>
            <ac:spMk id="108" creationId="{FC5B840A-2791-4D06-AAB3-727D1D6E93B3}"/>
          </ac:spMkLst>
        </pc:spChg>
        <pc:spChg chg="add mod">
          <ac:chgData name="Youshan Miao" userId="435ef77d6d65474b" providerId="LiveId" clId="{D01DEEFA-E101-4B88-AE60-4027D43A52D8}" dt="2020-01-05T09:35:58.560" v="1854" actId="1076"/>
          <ac:spMkLst>
            <pc:docMk/>
            <pc:sldMk cId="2819630130" sldId="1743"/>
            <ac:spMk id="115" creationId="{8A496E7E-2263-4C86-A075-0DCB9A92ADD5}"/>
          </ac:spMkLst>
        </pc:spChg>
        <pc:spChg chg="add del mod">
          <ac:chgData name="Youshan Miao" userId="435ef77d6d65474b" providerId="LiveId" clId="{D01DEEFA-E101-4B88-AE60-4027D43A52D8}" dt="2020-01-05T09:46:02.706" v="2051" actId="478"/>
          <ac:spMkLst>
            <pc:docMk/>
            <pc:sldMk cId="2819630130" sldId="1743"/>
            <ac:spMk id="116" creationId="{6FBB1BF2-0140-4420-968D-E41AE0F116F3}"/>
          </ac:spMkLst>
        </pc:spChg>
        <pc:spChg chg="add mod">
          <ac:chgData name="Youshan Miao" userId="435ef77d6d65474b" providerId="LiveId" clId="{D01DEEFA-E101-4B88-AE60-4027D43A52D8}" dt="2020-01-05T09:40:07.474" v="1923" actId="571"/>
          <ac:spMkLst>
            <pc:docMk/>
            <pc:sldMk cId="2819630130" sldId="1743"/>
            <ac:spMk id="117" creationId="{78F891D3-9A77-4790-BA20-3E0D99F85F01}"/>
          </ac:spMkLst>
        </pc:spChg>
        <pc:spChg chg="add del mod">
          <ac:chgData name="Youshan Miao" userId="435ef77d6d65474b" providerId="LiveId" clId="{D01DEEFA-E101-4B88-AE60-4027D43A52D8}" dt="2020-01-05T09:46:09.500" v="2053" actId="478"/>
          <ac:spMkLst>
            <pc:docMk/>
            <pc:sldMk cId="2819630130" sldId="1743"/>
            <ac:spMk id="118" creationId="{8E83EB3A-0E84-4B7C-B671-CC0A94FCE87F}"/>
          </ac:spMkLst>
        </pc:spChg>
        <pc:spChg chg="add mod">
          <ac:chgData name="Youshan Miao" userId="435ef77d6d65474b" providerId="LiveId" clId="{D01DEEFA-E101-4B88-AE60-4027D43A52D8}" dt="2020-01-05T09:45:41.253" v="2049" actId="164"/>
          <ac:spMkLst>
            <pc:docMk/>
            <pc:sldMk cId="2819630130" sldId="1743"/>
            <ac:spMk id="119" creationId="{8A06196D-D952-4DD6-8F14-43BA47E561AD}"/>
          </ac:spMkLst>
        </pc:spChg>
        <pc:spChg chg="add mod">
          <ac:chgData name="Youshan Miao" userId="435ef77d6d65474b" providerId="LiveId" clId="{D01DEEFA-E101-4B88-AE60-4027D43A52D8}" dt="2020-01-05T09:45:41.253" v="2049" actId="164"/>
          <ac:spMkLst>
            <pc:docMk/>
            <pc:sldMk cId="2819630130" sldId="1743"/>
            <ac:spMk id="120" creationId="{1E17A07F-6716-471B-8955-7DD510A28655}"/>
          </ac:spMkLst>
        </pc:spChg>
        <pc:grpChg chg="add del">
          <ac:chgData name="Youshan Miao" userId="435ef77d6d65474b" providerId="LiveId" clId="{D01DEEFA-E101-4B88-AE60-4027D43A52D8}" dt="2020-01-05T09:32:07.271" v="1840"/>
          <ac:grpSpMkLst>
            <pc:docMk/>
            <pc:sldMk cId="2819630130" sldId="1743"/>
            <ac:grpSpMk id="5" creationId="{863E7262-FC03-465A-9900-F8A40F45573B}"/>
          </ac:grpSpMkLst>
        </pc:grpChg>
        <pc:grpChg chg="add del">
          <ac:chgData name="Youshan Miao" userId="435ef77d6d65474b" providerId="LiveId" clId="{D01DEEFA-E101-4B88-AE60-4027D43A52D8}" dt="2020-01-05T09:32:07.271" v="1840"/>
          <ac:grpSpMkLst>
            <pc:docMk/>
            <pc:sldMk cId="2819630130" sldId="1743"/>
            <ac:grpSpMk id="30" creationId="{9E4D5B32-F7A3-4AC3-AFA1-A4BA03A6D1F8}"/>
          </ac:grpSpMkLst>
        </pc:grpChg>
        <pc:grpChg chg="add del">
          <ac:chgData name="Youshan Miao" userId="435ef77d6d65474b" providerId="LiveId" clId="{D01DEEFA-E101-4B88-AE60-4027D43A52D8}" dt="2020-01-05T09:32:07.271" v="1840"/>
          <ac:grpSpMkLst>
            <pc:docMk/>
            <pc:sldMk cId="2819630130" sldId="1743"/>
            <ac:grpSpMk id="53" creationId="{9BCD6A73-91DA-446B-90C5-0C0F0C68EBB7}"/>
          </ac:grpSpMkLst>
        </pc:grpChg>
        <pc:grpChg chg="add del">
          <ac:chgData name="Youshan Miao" userId="435ef77d6d65474b" providerId="LiveId" clId="{D01DEEFA-E101-4B88-AE60-4027D43A52D8}" dt="2020-01-05T09:32:07.271" v="1840"/>
          <ac:grpSpMkLst>
            <pc:docMk/>
            <pc:sldMk cId="2819630130" sldId="1743"/>
            <ac:grpSpMk id="56" creationId="{8DB0E0D6-BDB4-4380-A753-281A7E4457B5}"/>
          </ac:grpSpMkLst>
        </pc:grpChg>
        <pc:grpChg chg="add mod">
          <ac:chgData name="Youshan Miao" userId="435ef77d6d65474b" providerId="LiveId" clId="{D01DEEFA-E101-4B88-AE60-4027D43A52D8}" dt="2020-01-05T09:35:58.560" v="1854" actId="1076"/>
          <ac:grpSpMkLst>
            <pc:docMk/>
            <pc:sldMk cId="2819630130" sldId="1743"/>
            <ac:grpSpMk id="61" creationId="{A24CE1E5-9E09-44CD-85E9-68D6C9E49F47}"/>
          </ac:grpSpMkLst>
        </pc:grpChg>
        <pc:grpChg chg="add mod">
          <ac:chgData name="Youshan Miao" userId="435ef77d6d65474b" providerId="LiveId" clId="{D01DEEFA-E101-4B88-AE60-4027D43A52D8}" dt="2020-01-05T09:35:58.560" v="1854" actId="1076"/>
          <ac:grpSpMkLst>
            <pc:docMk/>
            <pc:sldMk cId="2819630130" sldId="1743"/>
            <ac:grpSpMk id="86" creationId="{7F8AF4F5-4527-4EA6-B685-D63BC806DB6A}"/>
          </ac:grpSpMkLst>
        </pc:grpChg>
        <pc:grpChg chg="add del">
          <ac:chgData name="Youshan Miao" userId="435ef77d6d65474b" providerId="LiveId" clId="{D01DEEFA-E101-4B88-AE60-4027D43A52D8}" dt="2020-01-05T09:32:53.058" v="1843" actId="478"/>
          <ac:grpSpMkLst>
            <pc:docMk/>
            <pc:sldMk cId="2819630130" sldId="1743"/>
            <ac:grpSpMk id="109" creationId="{3EE65540-75AE-4B57-9359-04D4A9A0CDEE}"/>
          </ac:grpSpMkLst>
        </pc:grpChg>
        <pc:grpChg chg="add del">
          <ac:chgData name="Youshan Miao" userId="435ef77d6d65474b" providerId="LiveId" clId="{D01DEEFA-E101-4B88-AE60-4027D43A52D8}" dt="2020-01-05T09:32:51.789" v="1842" actId="478"/>
          <ac:grpSpMkLst>
            <pc:docMk/>
            <pc:sldMk cId="2819630130" sldId="1743"/>
            <ac:grpSpMk id="112" creationId="{9100937C-0766-4507-B329-C94C89292A7B}"/>
          </ac:grpSpMkLst>
        </pc:grpChg>
        <pc:grpChg chg="add del mod">
          <ac:chgData name="Youshan Miao" userId="435ef77d6d65474b" providerId="LiveId" clId="{D01DEEFA-E101-4B88-AE60-4027D43A52D8}" dt="2020-01-05T09:46:08.043" v="2052" actId="478"/>
          <ac:grpSpMkLst>
            <pc:docMk/>
            <pc:sldMk cId="2819630130" sldId="1743"/>
            <ac:grpSpMk id="121" creationId="{5C843463-7021-4CBA-A53F-1A4D082BD06D}"/>
          </ac:grpSpMkLst>
        </pc:grpChg>
        <pc:cxnChg chg="mod">
          <ac:chgData name="Youshan Miao" userId="435ef77d6d65474b" providerId="LiveId" clId="{D01DEEFA-E101-4B88-AE60-4027D43A52D8}" dt="2020-01-05T09:35:58.560" v="1854" actId="1076"/>
          <ac:cxnSpMkLst>
            <pc:docMk/>
            <pc:sldMk cId="2819630130" sldId="1743"/>
            <ac:cxnSpMk id="62" creationId="{E0620E4F-B28B-49ED-B392-1C3C8991FFBE}"/>
          </ac:cxnSpMkLst>
        </pc:cxnChg>
        <pc:cxnChg chg="mod">
          <ac:chgData name="Youshan Miao" userId="435ef77d6d65474b" providerId="LiveId" clId="{D01DEEFA-E101-4B88-AE60-4027D43A52D8}" dt="2020-01-05T09:35:58.560" v="1854" actId="1076"/>
          <ac:cxnSpMkLst>
            <pc:docMk/>
            <pc:sldMk cId="2819630130" sldId="1743"/>
            <ac:cxnSpMk id="70" creationId="{F5FE0778-3E71-4590-ABB0-632903917E67}"/>
          </ac:cxnSpMkLst>
        </pc:cxnChg>
        <pc:cxnChg chg="mod">
          <ac:chgData name="Youshan Miao" userId="435ef77d6d65474b" providerId="LiveId" clId="{D01DEEFA-E101-4B88-AE60-4027D43A52D8}" dt="2020-01-05T09:35:58.560" v="1854" actId="1076"/>
          <ac:cxnSpMkLst>
            <pc:docMk/>
            <pc:sldMk cId="2819630130" sldId="1743"/>
            <ac:cxnSpMk id="74" creationId="{B6EDC82E-3F0F-4965-AF43-AD6217E080FD}"/>
          </ac:cxnSpMkLst>
        </pc:cxnChg>
        <pc:cxnChg chg="mod">
          <ac:chgData name="Youshan Miao" userId="435ef77d6d65474b" providerId="LiveId" clId="{D01DEEFA-E101-4B88-AE60-4027D43A52D8}" dt="2020-01-05T09:35:58.560" v="1854" actId="1076"/>
          <ac:cxnSpMkLst>
            <pc:docMk/>
            <pc:sldMk cId="2819630130" sldId="1743"/>
            <ac:cxnSpMk id="75" creationId="{30239E24-4EC3-4CA2-9D4B-669E0C3B4E5A}"/>
          </ac:cxnSpMkLst>
        </pc:cxnChg>
      </pc:sldChg>
      <pc:sldChg chg="addSp modSp ord modNotesTx">
        <pc:chgData name="Youshan Miao" userId="435ef77d6d65474b" providerId="LiveId" clId="{D01DEEFA-E101-4B88-AE60-4027D43A52D8}" dt="2020-01-05T09:07:13.937" v="1831" actId="6549"/>
        <pc:sldMkLst>
          <pc:docMk/>
          <pc:sldMk cId="2487651227" sldId="1744"/>
        </pc:sldMkLst>
        <pc:spChg chg="mod">
          <ac:chgData name="Youshan Miao" userId="435ef77d6d65474b" providerId="LiveId" clId="{D01DEEFA-E101-4B88-AE60-4027D43A52D8}" dt="2020-01-05T09:07:13.937" v="1831" actId="6549"/>
          <ac:spMkLst>
            <pc:docMk/>
            <pc:sldMk cId="2487651227" sldId="1744"/>
            <ac:spMk id="2" creationId="{356F4912-0C3A-456C-9ADB-CB2688F40E57}"/>
          </ac:spMkLst>
        </pc:spChg>
        <pc:spChg chg="mod">
          <ac:chgData name="Youshan Miao" userId="435ef77d6d65474b" providerId="LiveId" clId="{D01DEEFA-E101-4B88-AE60-4027D43A52D8}" dt="2020-01-05T09:01:13.107" v="1667" actId="6549"/>
          <ac:spMkLst>
            <pc:docMk/>
            <pc:sldMk cId="2487651227" sldId="1744"/>
            <ac:spMk id="3" creationId="{C20A4206-9750-480A-9BB5-F98033F1CABD}"/>
          </ac:spMkLst>
        </pc:spChg>
        <pc:spChg chg="add mod">
          <ac:chgData name="Youshan Miao" userId="435ef77d6d65474b" providerId="LiveId" clId="{D01DEEFA-E101-4B88-AE60-4027D43A52D8}" dt="2020-01-05T03:50:56.312" v="1104" actId="1037"/>
          <ac:spMkLst>
            <pc:docMk/>
            <pc:sldMk cId="2487651227" sldId="1744"/>
            <ac:spMk id="4" creationId="{978B49FC-5892-420E-86DC-496AD7081EC3}"/>
          </ac:spMkLst>
        </pc:spChg>
        <pc:spChg chg="add mod">
          <ac:chgData name="Youshan Miao" userId="435ef77d6d65474b" providerId="LiveId" clId="{D01DEEFA-E101-4B88-AE60-4027D43A52D8}" dt="2020-01-05T03:50:56.312" v="1104" actId="1037"/>
          <ac:spMkLst>
            <pc:docMk/>
            <pc:sldMk cId="2487651227" sldId="1744"/>
            <ac:spMk id="5" creationId="{760EEE87-1C29-41AB-87B0-2D7D6BB76A7E}"/>
          </ac:spMkLst>
        </pc:spChg>
        <pc:spChg chg="add mod">
          <ac:chgData name="Youshan Miao" userId="435ef77d6d65474b" providerId="LiveId" clId="{D01DEEFA-E101-4B88-AE60-4027D43A52D8}" dt="2020-01-05T03:19:47.959" v="899" actId="1076"/>
          <ac:spMkLst>
            <pc:docMk/>
            <pc:sldMk cId="2487651227" sldId="1744"/>
            <ac:spMk id="6" creationId="{13C15A9F-8FC6-4619-AB54-F4B6A28C0595}"/>
          </ac:spMkLst>
        </pc:spChg>
        <pc:picChg chg="add mod">
          <ac:chgData name="Youshan Miao" userId="435ef77d6d65474b" providerId="LiveId" clId="{D01DEEFA-E101-4B88-AE60-4027D43A52D8}" dt="2020-01-05T03:50:46.605" v="1080" actId="1038"/>
          <ac:picMkLst>
            <pc:docMk/>
            <pc:sldMk cId="2487651227" sldId="1744"/>
            <ac:picMk id="1026" creationId="{31D51999-43F8-4BB2-92EC-27F69887E362}"/>
          </ac:picMkLst>
        </pc:picChg>
      </pc:sldChg>
      <pc:sldChg chg="addSp delSp modSp modAnim">
        <pc:chgData name="Youshan Miao" userId="435ef77d6d65474b" providerId="LiveId" clId="{D01DEEFA-E101-4B88-AE60-4027D43A52D8}" dt="2020-01-05T11:00:22.348" v="3275" actId="1076"/>
        <pc:sldMkLst>
          <pc:docMk/>
          <pc:sldMk cId="3835946046" sldId="1745"/>
        </pc:sldMkLst>
        <pc:spChg chg="add del">
          <ac:chgData name="Youshan Miao" userId="435ef77d6d65474b" providerId="LiveId" clId="{D01DEEFA-E101-4B88-AE60-4027D43A52D8}" dt="2020-01-05T10:57:31.358" v="3253"/>
          <ac:spMkLst>
            <pc:docMk/>
            <pc:sldMk cId="3835946046" sldId="1745"/>
            <ac:spMk id="28" creationId="{8A276588-AC91-4D20-86B9-63D83BA6B47B}"/>
          </ac:spMkLst>
        </pc:spChg>
        <pc:spChg chg="add del">
          <ac:chgData name="Youshan Miao" userId="435ef77d6d65474b" providerId="LiveId" clId="{D01DEEFA-E101-4B88-AE60-4027D43A52D8}" dt="2020-01-05T10:57:31.358" v="3253"/>
          <ac:spMkLst>
            <pc:docMk/>
            <pc:sldMk cId="3835946046" sldId="1745"/>
            <ac:spMk id="29" creationId="{3C774C34-ED66-450A-86AD-B20A9429894D}"/>
          </ac:spMkLst>
        </pc:spChg>
        <pc:spChg chg="add del">
          <ac:chgData name="Youshan Miao" userId="435ef77d6d65474b" providerId="LiveId" clId="{D01DEEFA-E101-4B88-AE60-4027D43A52D8}" dt="2020-01-05T10:57:31.358" v="3253"/>
          <ac:spMkLst>
            <pc:docMk/>
            <pc:sldMk cId="3835946046" sldId="1745"/>
            <ac:spMk id="34" creationId="{D52CF611-F09F-413F-84A0-4433BE7B4E82}"/>
          </ac:spMkLst>
        </pc:spChg>
        <pc:spChg chg="add del">
          <ac:chgData name="Youshan Miao" userId="435ef77d6d65474b" providerId="LiveId" clId="{D01DEEFA-E101-4B88-AE60-4027D43A52D8}" dt="2020-01-05T10:57:31.358" v="3253"/>
          <ac:spMkLst>
            <pc:docMk/>
            <pc:sldMk cId="3835946046" sldId="1745"/>
            <ac:spMk id="35" creationId="{D880CD25-A207-4BC5-914F-9802C002FE30}"/>
          </ac:spMkLst>
        </pc:spChg>
        <pc:spChg chg="add del">
          <ac:chgData name="Youshan Miao" userId="435ef77d6d65474b" providerId="LiveId" clId="{D01DEEFA-E101-4B88-AE60-4027D43A52D8}" dt="2020-01-05T10:57:31.358" v="3253"/>
          <ac:spMkLst>
            <pc:docMk/>
            <pc:sldMk cId="3835946046" sldId="1745"/>
            <ac:spMk id="36" creationId="{7B922E97-BBAB-470A-971D-993D8B08EE3D}"/>
          </ac:spMkLst>
        </pc:spChg>
        <pc:spChg chg="add del">
          <ac:chgData name="Youshan Miao" userId="435ef77d6d65474b" providerId="LiveId" clId="{D01DEEFA-E101-4B88-AE60-4027D43A52D8}" dt="2020-01-05T10:57:31.358" v="3253"/>
          <ac:spMkLst>
            <pc:docMk/>
            <pc:sldMk cId="3835946046" sldId="1745"/>
            <ac:spMk id="40" creationId="{301CC1E2-AE1E-4B7C-8401-73054244BD92}"/>
          </ac:spMkLst>
        </pc:spChg>
        <pc:spChg chg="add">
          <ac:chgData name="Youshan Miao" userId="435ef77d6d65474b" providerId="LiveId" clId="{D01DEEFA-E101-4B88-AE60-4027D43A52D8}" dt="2020-01-05T10:57:31.388" v="3254"/>
          <ac:spMkLst>
            <pc:docMk/>
            <pc:sldMk cId="3835946046" sldId="1745"/>
            <ac:spMk id="95" creationId="{320A6EB8-6DE9-4914-AC80-E1AF9A15D0D1}"/>
          </ac:spMkLst>
        </pc:spChg>
        <pc:spChg chg="add">
          <ac:chgData name="Youshan Miao" userId="435ef77d6d65474b" providerId="LiveId" clId="{D01DEEFA-E101-4B88-AE60-4027D43A52D8}" dt="2020-01-05T10:57:31.388" v="3254"/>
          <ac:spMkLst>
            <pc:docMk/>
            <pc:sldMk cId="3835946046" sldId="1745"/>
            <ac:spMk id="96" creationId="{6FA27C21-F79A-44ED-A52D-5FAA9B51C581}"/>
          </ac:spMkLst>
        </pc:spChg>
        <pc:spChg chg="add">
          <ac:chgData name="Youshan Miao" userId="435ef77d6d65474b" providerId="LiveId" clId="{D01DEEFA-E101-4B88-AE60-4027D43A52D8}" dt="2020-01-05T10:57:31.388" v="3254"/>
          <ac:spMkLst>
            <pc:docMk/>
            <pc:sldMk cId="3835946046" sldId="1745"/>
            <ac:spMk id="101" creationId="{D34EBC3C-3923-4AB6-A080-2C4E90D59383}"/>
          </ac:spMkLst>
        </pc:spChg>
        <pc:spChg chg="add">
          <ac:chgData name="Youshan Miao" userId="435ef77d6d65474b" providerId="LiveId" clId="{D01DEEFA-E101-4B88-AE60-4027D43A52D8}" dt="2020-01-05T10:57:31.388" v="3254"/>
          <ac:spMkLst>
            <pc:docMk/>
            <pc:sldMk cId="3835946046" sldId="1745"/>
            <ac:spMk id="102" creationId="{3DDE9478-590B-4E3A-BB6F-81F17F0AC6B1}"/>
          </ac:spMkLst>
        </pc:spChg>
        <pc:spChg chg="add">
          <ac:chgData name="Youshan Miao" userId="435ef77d6d65474b" providerId="LiveId" clId="{D01DEEFA-E101-4B88-AE60-4027D43A52D8}" dt="2020-01-05T10:57:31.388" v="3254"/>
          <ac:spMkLst>
            <pc:docMk/>
            <pc:sldMk cId="3835946046" sldId="1745"/>
            <ac:spMk id="103" creationId="{4A8431B0-86C0-4D75-B8B9-6385BA773E0A}"/>
          </ac:spMkLst>
        </pc:spChg>
        <pc:spChg chg="add">
          <ac:chgData name="Youshan Miao" userId="435ef77d6d65474b" providerId="LiveId" clId="{D01DEEFA-E101-4B88-AE60-4027D43A52D8}" dt="2020-01-05T10:57:31.388" v="3254"/>
          <ac:spMkLst>
            <pc:docMk/>
            <pc:sldMk cId="3835946046" sldId="1745"/>
            <ac:spMk id="107" creationId="{2346E5E9-FF15-4A67-99D0-62DF7075F248}"/>
          </ac:spMkLst>
        </pc:spChg>
        <pc:spChg chg="add mod">
          <ac:chgData name="Youshan Miao" userId="435ef77d6d65474b" providerId="LiveId" clId="{D01DEEFA-E101-4B88-AE60-4027D43A52D8}" dt="2020-01-05T11:00:22.348" v="3275" actId="1076"/>
          <ac:spMkLst>
            <pc:docMk/>
            <pc:sldMk cId="3835946046" sldId="1745"/>
            <ac:spMk id="138" creationId="{6CEDC7F3-C58E-46BD-BEAF-06B814344DCF}"/>
          </ac:spMkLst>
        </pc:spChg>
        <pc:grpChg chg="add del">
          <ac:chgData name="Youshan Miao" userId="435ef77d6d65474b" providerId="LiveId" clId="{D01DEEFA-E101-4B88-AE60-4027D43A52D8}" dt="2020-01-05T10:57:31.358" v="3253"/>
          <ac:grpSpMkLst>
            <pc:docMk/>
            <pc:sldMk cId="3835946046" sldId="1745"/>
            <ac:grpSpMk id="4" creationId="{13E176AB-017D-4015-B8B1-6F92C8E57C45}"/>
          </ac:grpSpMkLst>
        </pc:grpChg>
        <pc:grpChg chg="add del">
          <ac:chgData name="Youshan Miao" userId="435ef77d6d65474b" providerId="LiveId" clId="{D01DEEFA-E101-4B88-AE60-4027D43A52D8}" dt="2020-01-05T10:57:31.358" v="3253"/>
          <ac:grpSpMkLst>
            <pc:docMk/>
            <pc:sldMk cId="3835946046" sldId="1745"/>
            <ac:grpSpMk id="14" creationId="{0D4B3C2F-2DBF-4526-9123-B265193C423E}"/>
          </ac:grpSpMkLst>
        </pc:grpChg>
        <pc:grpChg chg="add del">
          <ac:chgData name="Youshan Miao" userId="435ef77d6d65474b" providerId="LiveId" clId="{D01DEEFA-E101-4B88-AE60-4027D43A52D8}" dt="2020-01-05T10:57:31.358" v="3253"/>
          <ac:grpSpMkLst>
            <pc:docMk/>
            <pc:sldMk cId="3835946046" sldId="1745"/>
            <ac:grpSpMk id="18" creationId="{4AE02436-E6D1-4074-9470-A4B7BDCF8ACF}"/>
          </ac:grpSpMkLst>
        </pc:grpChg>
        <pc:grpChg chg="add del">
          <ac:chgData name="Youshan Miao" userId="435ef77d6d65474b" providerId="LiveId" clId="{D01DEEFA-E101-4B88-AE60-4027D43A52D8}" dt="2020-01-05T10:57:31.358" v="3253"/>
          <ac:grpSpMkLst>
            <pc:docMk/>
            <pc:sldMk cId="3835946046" sldId="1745"/>
            <ac:grpSpMk id="21" creationId="{A03409C0-F80F-40FC-AF6B-D76570FE872F}"/>
          </ac:grpSpMkLst>
        </pc:grpChg>
        <pc:grpChg chg="add del">
          <ac:chgData name="Youshan Miao" userId="435ef77d6d65474b" providerId="LiveId" clId="{D01DEEFA-E101-4B88-AE60-4027D43A52D8}" dt="2020-01-05T10:57:31.358" v="3253"/>
          <ac:grpSpMkLst>
            <pc:docMk/>
            <pc:sldMk cId="3835946046" sldId="1745"/>
            <ac:grpSpMk id="30" creationId="{040CE1DA-8BDC-4ED5-9C38-CF4AD185F281}"/>
          </ac:grpSpMkLst>
        </pc:grpChg>
        <pc:grpChg chg="add del">
          <ac:chgData name="Youshan Miao" userId="435ef77d6d65474b" providerId="LiveId" clId="{D01DEEFA-E101-4B88-AE60-4027D43A52D8}" dt="2020-01-05T10:57:31.358" v="3253"/>
          <ac:grpSpMkLst>
            <pc:docMk/>
            <pc:sldMk cId="3835946046" sldId="1745"/>
            <ac:grpSpMk id="37" creationId="{9DE4C9FD-573F-4BCE-BE2F-2C742131D6B3}"/>
          </ac:grpSpMkLst>
        </pc:grpChg>
        <pc:grpChg chg="add del">
          <ac:chgData name="Youshan Miao" userId="435ef77d6d65474b" providerId="LiveId" clId="{D01DEEFA-E101-4B88-AE60-4027D43A52D8}" dt="2020-01-05T10:57:31.358" v="3253"/>
          <ac:grpSpMkLst>
            <pc:docMk/>
            <pc:sldMk cId="3835946046" sldId="1745"/>
            <ac:grpSpMk id="41" creationId="{9446D9B8-5828-48BA-A430-BEF950A2A0E1}"/>
          </ac:grpSpMkLst>
        </pc:grpChg>
        <pc:grpChg chg="add del">
          <ac:chgData name="Youshan Miao" userId="435ef77d6d65474b" providerId="LiveId" clId="{D01DEEFA-E101-4B88-AE60-4027D43A52D8}" dt="2020-01-05T10:57:31.358" v="3253"/>
          <ac:grpSpMkLst>
            <pc:docMk/>
            <pc:sldMk cId="3835946046" sldId="1745"/>
            <ac:grpSpMk id="51" creationId="{4F0B63FF-C938-4AD0-AE9D-5793A348A4B0}"/>
          </ac:grpSpMkLst>
        </pc:grpChg>
        <pc:grpChg chg="add del">
          <ac:chgData name="Youshan Miao" userId="435ef77d6d65474b" providerId="LiveId" clId="{D01DEEFA-E101-4B88-AE60-4027D43A52D8}" dt="2020-01-05T10:57:31.358" v="3253"/>
          <ac:grpSpMkLst>
            <pc:docMk/>
            <pc:sldMk cId="3835946046" sldId="1745"/>
            <ac:grpSpMk id="61" creationId="{3BFCDECB-0E8B-4F13-BC29-2889F1B72BEA}"/>
          </ac:grpSpMkLst>
        </pc:grpChg>
        <pc:grpChg chg="add">
          <ac:chgData name="Youshan Miao" userId="435ef77d6d65474b" providerId="LiveId" clId="{D01DEEFA-E101-4B88-AE60-4027D43A52D8}" dt="2020-01-05T10:57:31.388" v="3254"/>
          <ac:grpSpMkLst>
            <pc:docMk/>
            <pc:sldMk cId="3835946046" sldId="1745"/>
            <ac:grpSpMk id="71" creationId="{D4E1E315-E042-4372-B14B-18C5CB3CC611}"/>
          </ac:grpSpMkLst>
        </pc:grpChg>
        <pc:grpChg chg="add">
          <ac:chgData name="Youshan Miao" userId="435ef77d6d65474b" providerId="LiveId" clId="{D01DEEFA-E101-4B88-AE60-4027D43A52D8}" dt="2020-01-05T10:57:31.388" v="3254"/>
          <ac:grpSpMkLst>
            <pc:docMk/>
            <pc:sldMk cId="3835946046" sldId="1745"/>
            <ac:grpSpMk id="81" creationId="{CA8B9B28-E116-4DA0-84DD-100D3F3D5829}"/>
          </ac:grpSpMkLst>
        </pc:grpChg>
        <pc:grpChg chg="add">
          <ac:chgData name="Youshan Miao" userId="435ef77d6d65474b" providerId="LiveId" clId="{D01DEEFA-E101-4B88-AE60-4027D43A52D8}" dt="2020-01-05T10:57:31.388" v="3254"/>
          <ac:grpSpMkLst>
            <pc:docMk/>
            <pc:sldMk cId="3835946046" sldId="1745"/>
            <ac:grpSpMk id="85" creationId="{DCBB708A-1BD7-43A0-9197-84188CC25EED}"/>
          </ac:grpSpMkLst>
        </pc:grpChg>
        <pc:grpChg chg="add">
          <ac:chgData name="Youshan Miao" userId="435ef77d6d65474b" providerId="LiveId" clId="{D01DEEFA-E101-4B88-AE60-4027D43A52D8}" dt="2020-01-05T10:57:31.388" v="3254"/>
          <ac:grpSpMkLst>
            <pc:docMk/>
            <pc:sldMk cId="3835946046" sldId="1745"/>
            <ac:grpSpMk id="88" creationId="{76B64614-9E8F-4912-AC7A-CA915823FB68}"/>
          </ac:grpSpMkLst>
        </pc:grpChg>
        <pc:grpChg chg="add">
          <ac:chgData name="Youshan Miao" userId="435ef77d6d65474b" providerId="LiveId" clId="{D01DEEFA-E101-4B88-AE60-4027D43A52D8}" dt="2020-01-05T10:57:31.388" v="3254"/>
          <ac:grpSpMkLst>
            <pc:docMk/>
            <pc:sldMk cId="3835946046" sldId="1745"/>
            <ac:grpSpMk id="97" creationId="{9942E352-00A9-4C55-9E40-3F3F098E6BD9}"/>
          </ac:grpSpMkLst>
        </pc:grpChg>
        <pc:grpChg chg="add">
          <ac:chgData name="Youshan Miao" userId="435ef77d6d65474b" providerId="LiveId" clId="{D01DEEFA-E101-4B88-AE60-4027D43A52D8}" dt="2020-01-05T10:57:31.388" v="3254"/>
          <ac:grpSpMkLst>
            <pc:docMk/>
            <pc:sldMk cId="3835946046" sldId="1745"/>
            <ac:grpSpMk id="104" creationId="{3132982F-25B0-445E-8FD3-1ADA294B402D}"/>
          </ac:grpSpMkLst>
        </pc:grpChg>
        <pc:grpChg chg="add">
          <ac:chgData name="Youshan Miao" userId="435ef77d6d65474b" providerId="LiveId" clId="{D01DEEFA-E101-4B88-AE60-4027D43A52D8}" dt="2020-01-05T10:57:31.388" v="3254"/>
          <ac:grpSpMkLst>
            <pc:docMk/>
            <pc:sldMk cId="3835946046" sldId="1745"/>
            <ac:grpSpMk id="108" creationId="{707DFAFC-8657-4DE9-A607-2A37748A7064}"/>
          </ac:grpSpMkLst>
        </pc:grpChg>
        <pc:grpChg chg="add">
          <ac:chgData name="Youshan Miao" userId="435ef77d6d65474b" providerId="LiveId" clId="{D01DEEFA-E101-4B88-AE60-4027D43A52D8}" dt="2020-01-05T10:57:31.388" v="3254"/>
          <ac:grpSpMkLst>
            <pc:docMk/>
            <pc:sldMk cId="3835946046" sldId="1745"/>
            <ac:grpSpMk id="118" creationId="{B84A57AB-2101-43F5-8BE1-CC6957216885}"/>
          </ac:grpSpMkLst>
        </pc:grpChg>
        <pc:grpChg chg="add">
          <ac:chgData name="Youshan Miao" userId="435ef77d6d65474b" providerId="LiveId" clId="{D01DEEFA-E101-4B88-AE60-4027D43A52D8}" dt="2020-01-05T10:57:31.388" v="3254"/>
          <ac:grpSpMkLst>
            <pc:docMk/>
            <pc:sldMk cId="3835946046" sldId="1745"/>
            <ac:grpSpMk id="128" creationId="{BC037014-0238-40D7-9DFF-A26E16190F53}"/>
          </ac:grpSpMkLst>
        </pc:grpChg>
      </pc:sldChg>
      <pc:sldChg chg="addSp delSp modAnim">
        <pc:chgData name="Youshan Miao" userId="435ef77d6d65474b" providerId="LiveId" clId="{D01DEEFA-E101-4B88-AE60-4027D43A52D8}" dt="2020-01-05T11:00:24.477" v="3276"/>
        <pc:sldMkLst>
          <pc:docMk/>
          <pc:sldMk cId="1327081590" sldId="1746"/>
        </pc:sldMkLst>
        <pc:spChg chg="add del">
          <ac:chgData name="Youshan Miao" userId="435ef77d6d65474b" providerId="LiveId" clId="{D01DEEFA-E101-4B88-AE60-4027D43A52D8}" dt="2020-01-05T10:57:42.810" v="3258"/>
          <ac:spMkLst>
            <pc:docMk/>
            <pc:sldMk cId="1327081590" sldId="1746"/>
            <ac:spMk id="14" creationId="{48DC2D4D-AA06-48C8-8228-DA2367DD4D18}"/>
          </ac:spMkLst>
        </pc:spChg>
        <pc:spChg chg="add del">
          <ac:chgData name="Youshan Miao" userId="435ef77d6d65474b" providerId="LiveId" clId="{D01DEEFA-E101-4B88-AE60-4027D43A52D8}" dt="2020-01-05T10:57:42.810" v="3258"/>
          <ac:spMkLst>
            <pc:docMk/>
            <pc:sldMk cId="1327081590" sldId="1746"/>
            <ac:spMk id="15" creationId="{ABAE97C0-EECA-426B-8971-183C2FFDB4E5}"/>
          </ac:spMkLst>
        </pc:spChg>
        <pc:spChg chg="add del">
          <ac:chgData name="Youshan Miao" userId="435ef77d6d65474b" providerId="LiveId" clId="{D01DEEFA-E101-4B88-AE60-4027D43A52D8}" dt="2020-01-05T10:57:42.810" v="3258"/>
          <ac:spMkLst>
            <pc:docMk/>
            <pc:sldMk cId="1327081590" sldId="1746"/>
            <ac:spMk id="16" creationId="{6405E8BB-8CBD-4969-A139-0CF3BB44C289}"/>
          </ac:spMkLst>
        </pc:spChg>
        <pc:spChg chg="add del">
          <ac:chgData name="Youshan Miao" userId="435ef77d6d65474b" providerId="LiveId" clId="{D01DEEFA-E101-4B88-AE60-4027D43A52D8}" dt="2020-01-05T10:57:42.810" v="3258"/>
          <ac:spMkLst>
            <pc:docMk/>
            <pc:sldMk cId="1327081590" sldId="1746"/>
            <ac:spMk id="20" creationId="{E1BF5DD0-B453-48FD-9ADB-8DD4EF8A1842}"/>
          </ac:spMkLst>
        </pc:spChg>
        <pc:spChg chg="add del">
          <ac:chgData name="Youshan Miao" userId="435ef77d6d65474b" providerId="LiveId" clId="{D01DEEFA-E101-4B88-AE60-4027D43A52D8}" dt="2020-01-05T10:57:42.810" v="3258"/>
          <ac:spMkLst>
            <pc:docMk/>
            <pc:sldMk cId="1327081590" sldId="1746"/>
            <ac:spMk id="21" creationId="{5EC0C9C9-DE14-44A7-BA31-05AD6B9E1786}"/>
          </ac:spMkLst>
        </pc:spChg>
        <pc:spChg chg="add del">
          <ac:chgData name="Youshan Miao" userId="435ef77d6d65474b" providerId="LiveId" clId="{D01DEEFA-E101-4B88-AE60-4027D43A52D8}" dt="2020-01-05T10:57:42.810" v="3258"/>
          <ac:spMkLst>
            <pc:docMk/>
            <pc:sldMk cId="1327081590" sldId="1746"/>
            <ac:spMk id="22" creationId="{6C4419C3-D761-4E83-9719-2033944FEC1E}"/>
          </ac:spMkLst>
        </pc:spChg>
        <pc:spChg chg="add del">
          <ac:chgData name="Youshan Miao" userId="435ef77d6d65474b" providerId="LiveId" clId="{D01DEEFA-E101-4B88-AE60-4027D43A52D8}" dt="2020-01-05T10:57:42.810" v="3258"/>
          <ac:spMkLst>
            <pc:docMk/>
            <pc:sldMk cId="1327081590" sldId="1746"/>
            <ac:spMk id="23" creationId="{78A9F54C-B733-4394-ADEA-411593309D80}"/>
          </ac:spMkLst>
        </pc:spChg>
        <pc:spChg chg="add del">
          <ac:chgData name="Youshan Miao" userId="435ef77d6d65474b" providerId="LiveId" clId="{D01DEEFA-E101-4B88-AE60-4027D43A52D8}" dt="2020-01-05T10:57:42.810" v="3258"/>
          <ac:spMkLst>
            <pc:docMk/>
            <pc:sldMk cId="1327081590" sldId="1746"/>
            <ac:spMk id="24" creationId="{019511FC-5C58-48D4-92BF-267688D2B6C4}"/>
          </ac:spMkLst>
        </pc:spChg>
        <pc:spChg chg="add del">
          <ac:chgData name="Youshan Miao" userId="435ef77d6d65474b" providerId="LiveId" clId="{D01DEEFA-E101-4B88-AE60-4027D43A52D8}" dt="2020-01-05T10:57:42.810" v="3258"/>
          <ac:spMkLst>
            <pc:docMk/>
            <pc:sldMk cId="1327081590" sldId="1746"/>
            <ac:spMk id="25" creationId="{547C087D-4878-4978-9601-97357A9C61A5}"/>
          </ac:spMkLst>
        </pc:spChg>
        <pc:spChg chg="add del">
          <ac:chgData name="Youshan Miao" userId="435ef77d6d65474b" providerId="LiveId" clId="{D01DEEFA-E101-4B88-AE60-4027D43A52D8}" dt="2020-01-05T10:57:42.810" v="3258"/>
          <ac:spMkLst>
            <pc:docMk/>
            <pc:sldMk cId="1327081590" sldId="1746"/>
            <ac:spMk id="26" creationId="{7AF93B9B-1849-42C1-90C7-750B585F4F70}"/>
          </ac:spMkLst>
        </pc:spChg>
        <pc:spChg chg="add del">
          <ac:chgData name="Youshan Miao" userId="435ef77d6d65474b" providerId="LiveId" clId="{D01DEEFA-E101-4B88-AE60-4027D43A52D8}" dt="2020-01-05T10:57:42.810" v="3258"/>
          <ac:spMkLst>
            <pc:docMk/>
            <pc:sldMk cId="1327081590" sldId="1746"/>
            <ac:spMk id="27" creationId="{9D004B76-91FB-42FC-A709-D9BA5262CBA2}"/>
          </ac:spMkLst>
        </pc:spChg>
        <pc:spChg chg="add del">
          <ac:chgData name="Youshan Miao" userId="435ef77d6d65474b" providerId="LiveId" clId="{D01DEEFA-E101-4B88-AE60-4027D43A52D8}" dt="2020-01-05T10:57:42.810" v="3258"/>
          <ac:spMkLst>
            <pc:docMk/>
            <pc:sldMk cId="1327081590" sldId="1746"/>
            <ac:spMk id="31" creationId="{0F4C66EE-4855-43DC-BB53-AD089AE41DEA}"/>
          </ac:spMkLst>
        </pc:spChg>
        <pc:spChg chg="add">
          <ac:chgData name="Youshan Miao" userId="435ef77d6d65474b" providerId="LiveId" clId="{D01DEEFA-E101-4B88-AE60-4027D43A52D8}" dt="2020-01-05T10:57:42.833" v="3259"/>
          <ac:spMkLst>
            <pc:docMk/>
            <pc:sldMk cId="1327081590" sldId="1746"/>
            <ac:spMk id="48" creationId="{4B15D2D3-22E5-4BCF-BA92-642858CD52E7}"/>
          </ac:spMkLst>
        </pc:spChg>
        <pc:spChg chg="add">
          <ac:chgData name="Youshan Miao" userId="435ef77d6d65474b" providerId="LiveId" clId="{D01DEEFA-E101-4B88-AE60-4027D43A52D8}" dt="2020-01-05T10:57:42.833" v="3259"/>
          <ac:spMkLst>
            <pc:docMk/>
            <pc:sldMk cId="1327081590" sldId="1746"/>
            <ac:spMk id="49" creationId="{8FEF6217-640B-4791-9365-B9C7BD545D70}"/>
          </ac:spMkLst>
        </pc:spChg>
        <pc:spChg chg="add">
          <ac:chgData name="Youshan Miao" userId="435ef77d6d65474b" providerId="LiveId" clId="{D01DEEFA-E101-4B88-AE60-4027D43A52D8}" dt="2020-01-05T10:57:42.833" v="3259"/>
          <ac:spMkLst>
            <pc:docMk/>
            <pc:sldMk cId="1327081590" sldId="1746"/>
            <ac:spMk id="50" creationId="{C9CBCD46-8AE7-415E-A049-A19F36177789}"/>
          </ac:spMkLst>
        </pc:spChg>
        <pc:spChg chg="add">
          <ac:chgData name="Youshan Miao" userId="435ef77d6d65474b" providerId="LiveId" clId="{D01DEEFA-E101-4B88-AE60-4027D43A52D8}" dt="2020-01-05T10:57:42.833" v="3259"/>
          <ac:spMkLst>
            <pc:docMk/>
            <pc:sldMk cId="1327081590" sldId="1746"/>
            <ac:spMk id="54" creationId="{BBF545CC-5125-41B5-A880-5461A02EFCF3}"/>
          </ac:spMkLst>
        </pc:spChg>
        <pc:spChg chg="add">
          <ac:chgData name="Youshan Miao" userId="435ef77d6d65474b" providerId="LiveId" clId="{D01DEEFA-E101-4B88-AE60-4027D43A52D8}" dt="2020-01-05T10:57:42.833" v="3259"/>
          <ac:spMkLst>
            <pc:docMk/>
            <pc:sldMk cId="1327081590" sldId="1746"/>
            <ac:spMk id="55" creationId="{582D7C7B-3D74-4732-8C4F-F33810E91DE4}"/>
          </ac:spMkLst>
        </pc:spChg>
        <pc:spChg chg="add">
          <ac:chgData name="Youshan Miao" userId="435ef77d6d65474b" providerId="LiveId" clId="{D01DEEFA-E101-4B88-AE60-4027D43A52D8}" dt="2020-01-05T10:57:42.833" v="3259"/>
          <ac:spMkLst>
            <pc:docMk/>
            <pc:sldMk cId="1327081590" sldId="1746"/>
            <ac:spMk id="56" creationId="{9F2325DF-C2BA-40F4-8A38-3F6B4B3366CC}"/>
          </ac:spMkLst>
        </pc:spChg>
        <pc:spChg chg="add">
          <ac:chgData name="Youshan Miao" userId="435ef77d6d65474b" providerId="LiveId" clId="{D01DEEFA-E101-4B88-AE60-4027D43A52D8}" dt="2020-01-05T10:57:42.833" v="3259"/>
          <ac:spMkLst>
            <pc:docMk/>
            <pc:sldMk cId="1327081590" sldId="1746"/>
            <ac:spMk id="57" creationId="{A979E77E-2180-477B-B0DC-398AE4D9C7C5}"/>
          </ac:spMkLst>
        </pc:spChg>
        <pc:spChg chg="add">
          <ac:chgData name="Youshan Miao" userId="435ef77d6d65474b" providerId="LiveId" clId="{D01DEEFA-E101-4B88-AE60-4027D43A52D8}" dt="2020-01-05T10:57:42.833" v="3259"/>
          <ac:spMkLst>
            <pc:docMk/>
            <pc:sldMk cId="1327081590" sldId="1746"/>
            <ac:spMk id="58" creationId="{1D756668-A257-4E86-A882-368D2E276519}"/>
          </ac:spMkLst>
        </pc:spChg>
        <pc:spChg chg="add">
          <ac:chgData name="Youshan Miao" userId="435ef77d6d65474b" providerId="LiveId" clId="{D01DEEFA-E101-4B88-AE60-4027D43A52D8}" dt="2020-01-05T10:57:42.833" v="3259"/>
          <ac:spMkLst>
            <pc:docMk/>
            <pc:sldMk cId="1327081590" sldId="1746"/>
            <ac:spMk id="59" creationId="{27D6FFE0-70CD-42C0-AF8A-F60011DCB744}"/>
          </ac:spMkLst>
        </pc:spChg>
        <pc:spChg chg="add">
          <ac:chgData name="Youshan Miao" userId="435ef77d6d65474b" providerId="LiveId" clId="{D01DEEFA-E101-4B88-AE60-4027D43A52D8}" dt="2020-01-05T10:57:42.833" v="3259"/>
          <ac:spMkLst>
            <pc:docMk/>
            <pc:sldMk cId="1327081590" sldId="1746"/>
            <ac:spMk id="60" creationId="{9466520F-A662-4DE9-975E-12154994F0CB}"/>
          </ac:spMkLst>
        </pc:spChg>
        <pc:spChg chg="add">
          <ac:chgData name="Youshan Miao" userId="435ef77d6d65474b" providerId="LiveId" clId="{D01DEEFA-E101-4B88-AE60-4027D43A52D8}" dt="2020-01-05T10:57:42.833" v="3259"/>
          <ac:spMkLst>
            <pc:docMk/>
            <pc:sldMk cId="1327081590" sldId="1746"/>
            <ac:spMk id="61" creationId="{4825FF14-932F-45F2-847A-DE41DCC42F55}"/>
          </ac:spMkLst>
        </pc:spChg>
        <pc:spChg chg="add">
          <ac:chgData name="Youshan Miao" userId="435ef77d6d65474b" providerId="LiveId" clId="{D01DEEFA-E101-4B88-AE60-4027D43A52D8}" dt="2020-01-05T10:57:42.833" v="3259"/>
          <ac:spMkLst>
            <pc:docMk/>
            <pc:sldMk cId="1327081590" sldId="1746"/>
            <ac:spMk id="65" creationId="{117C6574-A416-40F7-B51E-AA545C9D8D18}"/>
          </ac:spMkLst>
        </pc:spChg>
        <pc:spChg chg="add">
          <ac:chgData name="Youshan Miao" userId="435ef77d6d65474b" providerId="LiveId" clId="{D01DEEFA-E101-4B88-AE60-4027D43A52D8}" dt="2020-01-05T11:00:24.477" v="3276"/>
          <ac:spMkLst>
            <pc:docMk/>
            <pc:sldMk cId="1327081590" sldId="1746"/>
            <ac:spMk id="72" creationId="{74977439-6BD7-4FF9-921B-7D6AC177CA6E}"/>
          </ac:spMkLst>
        </pc:spChg>
        <pc:grpChg chg="add del">
          <ac:chgData name="Youshan Miao" userId="435ef77d6d65474b" providerId="LiveId" clId="{D01DEEFA-E101-4B88-AE60-4027D43A52D8}" dt="2020-01-05T10:57:42.810" v="3258"/>
          <ac:grpSpMkLst>
            <pc:docMk/>
            <pc:sldMk cId="1327081590" sldId="1746"/>
            <ac:grpSpMk id="4" creationId="{D0753B8C-987C-4563-833E-C75B767D4475}"/>
          </ac:grpSpMkLst>
        </pc:grpChg>
        <pc:grpChg chg="add del">
          <ac:chgData name="Youshan Miao" userId="435ef77d6d65474b" providerId="LiveId" clId="{D01DEEFA-E101-4B88-AE60-4027D43A52D8}" dt="2020-01-05T10:57:42.810" v="3258"/>
          <ac:grpSpMkLst>
            <pc:docMk/>
            <pc:sldMk cId="1327081590" sldId="1746"/>
            <ac:grpSpMk id="17" creationId="{C7FD02B6-63C8-4EC0-AE6D-29A378E7DD24}"/>
          </ac:grpSpMkLst>
        </pc:grpChg>
        <pc:grpChg chg="add del">
          <ac:chgData name="Youshan Miao" userId="435ef77d6d65474b" providerId="LiveId" clId="{D01DEEFA-E101-4B88-AE60-4027D43A52D8}" dt="2020-01-05T10:57:42.810" v="3258"/>
          <ac:grpSpMkLst>
            <pc:docMk/>
            <pc:sldMk cId="1327081590" sldId="1746"/>
            <ac:grpSpMk id="28" creationId="{1724BF49-80FB-4679-A230-D688EE9B96AC}"/>
          </ac:grpSpMkLst>
        </pc:grpChg>
        <pc:grpChg chg="add">
          <ac:chgData name="Youshan Miao" userId="435ef77d6d65474b" providerId="LiveId" clId="{D01DEEFA-E101-4B88-AE60-4027D43A52D8}" dt="2020-01-05T10:57:42.833" v="3259"/>
          <ac:grpSpMkLst>
            <pc:docMk/>
            <pc:sldMk cId="1327081590" sldId="1746"/>
            <ac:grpSpMk id="38" creationId="{6DE11E0E-8765-493F-BCC1-C3147D8D902D}"/>
          </ac:grpSpMkLst>
        </pc:grpChg>
        <pc:grpChg chg="add">
          <ac:chgData name="Youshan Miao" userId="435ef77d6d65474b" providerId="LiveId" clId="{D01DEEFA-E101-4B88-AE60-4027D43A52D8}" dt="2020-01-05T10:57:42.833" v="3259"/>
          <ac:grpSpMkLst>
            <pc:docMk/>
            <pc:sldMk cId="1327081590" sldId="1746"/>
            <ac:grpSpMk id="51" creationId="{1123670D-F12B-46F5-87D2-A17A5DFC837B}"/>
          </ac:grpSpMkLst>
        </pc:grpChg>
        <pc:grpChg chg="add">
          <ac:chgData name="Youshan Miao" userId="435ef77d6d65474b" providerId="LiveId" clId="{D01DEEFA-E101-4B88-AE60-4027D43A52D8}" dt="2020-01-05T10:57:42.833" v="3259"/>
          <ac:grpSpMkLst>
            <pc:docMk/>
            <pc:sldMk cId="1327081590" sldId="1746"/>
            <ac:grpSpMk id="62" creationId="{B546BD17-A3BF-48E7-A809-AC58F292E344}"/>
          </ac:grpSpMkLst>
        </pc:grpChg>
        <pc:cxnChg chg="add del">
          <ac:chgData name="Youshan Miao" userId="435ef77d6d65474b" providerId="LiveId" clId="{D01DEEFA-E101-4B88-AE60-4027D43A52D8}" dt="2020-01-05T10:57:42.810" v="3258"/>
          <ac:cxnSpMkLst>
            <pc:docMk/>
            <pc:sldMk cId="1327081590" sldId="1746"/>
            <ac:cxnSpMk id="32" creationId="{1FDCE693-B55D-4498-ABFE-E0BA1969B494}"/>
          </ac:cxnSpMkLst>
        </pc:cxnChg>
        <pc:cxnChg chg="add del">
          <ac:chgData name="Youshan Miao" userId="435ef77d6d65474b" providerId="LiveId" clId="{D01DEEFA-E101-4B88-AE60-4027D43A52D8}" dt="2020-01-05T10:57:42.810" v="3258"/>
          <ac:cxnSpMkLst>
            <pc:docMk/>
            <pc:sldMk cId="1327081590" sldId="1746"/>
            <ac:cxnSpMk id="33" creationId="{4B7E4BE1-F9A6-4472-A86E-91C6C1785DE3}"/>
          </ac:cxnSpMkLst>
        </pc:cxnChg>
        <pc:cxnChg chg="add del">
          <ac:chgData name="Youshan Miao" userId="435ef77d6d65474b" providerId="LiveId" clId="{D01DEEFA-E101-4B88-AE60-4027D43A52D8}" dt="2020-01-05T10:57:42.810" v="3258"/>
          <ac:cxnSpMkLst>
            <pc:docMk/>
            <pc:sldMk cId="1327081590" sldId="1746"/>
            <ac:cxnSpMk id="34" creationId="{ED00E5B2-49A4-440D-A522-B67CB3CC32BC}"/>
          </ac:cxnSpMkLst>
        </pc:cxnChg>
        <pc:cxnChg chg="add del">
          <ac:chgData name="Youshan Miao" userId="435ef77d6d65474b" providerId="LiveId" clId="{D01DEEFA-E101-4B88-AE60-4027D43A52D8}" dt="2020-01-05T10:57:42.810" v="3258"/>
          <ac:cxnSpMkLst>
            <pc:docMk/>
            <pc:sldMk cId="1327081590" sldId="1746"/>
            <ac:cxnSpMk id="35" creationId="{8F59ADED-E97D-44C8-BE36-471E9381E1DF}"/>
          </ac:cxnSpMkLst>
        </pc:cxnChg>
        <pc:cxnChg chg="add del">
          <ac:chgData name="Youshan Miao" userId="435ef77d6d65474b" providerId="LiveId" clId="{D01DEEFA-E101-4B88-AE60-4027D43A52D8}" dt="2020-01-05T10:57:42.810" v="3258"/>
          <ac:cxnSpMkLst>
            <pc:docMk/>
            <pc:sldMk cId="1327081590" sldId="1746"/>
            <ac:cxnSpMk id="36" creationId="{FAC33D2F-AE95-48B7-81B0-63D8E8A93BDA}"/>
          </ac:cxnSpMkLst>
        </pc:cxnChg>
        <pc:cxnChg chg="add del">
          <ac:chgData name="Youshan Miao" userId="435ef77d6d65474b" providerId="LiveId" clId="{D01DEEFA-E101-4B88-AE60-4027D43A52D8}" dt="2020-01-05T10:57:42.810" v="3258"/>
          <ac:cxnSpMkLst>
            <pc:docMk/>
            <pc:sldMk cId="1327081590" sldId="1746"/>
            <ac:cxnSpMk id="37" creationId="{08BCB079-141C-41D0-9F50-507F1CC47327}"/>
          </ac:cxnSpMkLst>
        </pc:cxnChg>
        <pc:cxnChg chg="add">
          <ac:chgData name="Youshan Miao" userId="435ef77d6d65474b" providerId="LiveId" clId="{D01DEEFA-E101-4B88-AE60-4027D43A52D8}" dt="2020-01-05T10:57:42.833" v="3259"/>
          <ac:cxnSpMkLst>
            <pc:docMk/>
            <pc:sldMk cId="1327081590" sldId="1746"/>
            <ac:cxnSpMk id="66" creationId="{F9F76AAA-3C64-4B81-A1A9-ADE8DF8E81A1}"/>
          </ac:cxnSpMkLst>
        </pc:cxnChg>
        <pc:cxnChg chg="add">
          <ac:chgData name="Youshan Miao" userId="435ef77d6d65474b" providerId="LiveId" clId="{D01DEEFA-E101-4B88-AE60-4027D43A52D8}" dt="2020-01-05T10:57:42.833" v="3259"/>
          <ac:cxnSpMkLst>
            <pc:docMk/>
            <pc:sldMk cId="1327081590" sldId="1746"/>
            <ac:cxnSpMk id="67" creationId="{1ECDC014-B4D2-425D-8116-8388F9D7C849}"/>
          </ac:cxnSpMkLst>
        </pc:cxnChg>
        <pc:cxnChg chg="add">
          <ac:chgData name="Youshan Miao" userId="435ef77d6d65474b" providerId="LiveId" clId="{D01DEEFA-E101-4B88-AE60-4027D43A52D8}" dt="2020-01-05T10:57:42.833" v="3259"/>
          <ac:cxnSpMkLst>
            <pc:docMk/>
            <pc:sldMk cId="1327081590" sldId="1746"/>
            <ac:cxnSpMk id="68" creationId="{3E7FD85F-D6F9-4EB5-8905-8196FF1693F8}"/>
          </ac:cxnSpMkLst>
        </pc:cxnChg>
        <pc:cxnChg chg="add">
          <ac:chgData name="Youshan Miao" userId="435ef77d6d65474b" providerId="LiveId" clId="{D01DEEFA-E101-4B88-AE60-4027D43A52D8}" dt="2020-01-05T10:57:42.833" v="3259"/>
          <ac:cxnSpMkLst>
            <pc:docMk/>
            <pc:sldMk cId="1327081590" sldId="1746"/>
            <ac:cxnSpMk id="69" creationId="{A401CE25-F0E5-416A-B2BC-B7720813C123}"/>
          </ac:cxnSpMkLst>
        </pc:cxnChg>
        <pc:cxnChg chg="add">
          <ac:chgData name="Youshan Miao" userId="435ef77d6d65474b" providerId="LiveId" clId="{D01DEEFA-E101-4B88-AE60-4027D43A52D8}" dt="2020-01-05T10:57:42.833" v="3259"/>
          <ac:cxnSpMkLst>
            <pc:docMk/>
            <pc:sldMk cId="1327081590" sldId="1746"/>
            <ac:cxnSpMk id="70" creationId="{5A7AE7BC-2352-4E7E-825C-03CCA4302143}"/>
          </ac:cxnSpMkLst>
        </pc:cxnChg>
        <pc:cxnChg chg="add">
          <ac:chgData name="Youshan Miao" userId="435ef77d6d65474b" providerId="LiveId" clId="{D01DEEFA-E101-4B88-AE60-4027D43A52D8}" dt="2020-01-05T10:57:42.833" v="3259"/>
          <ac:cxnSpMkLst>
            <pc:docMk/>
            <pc:sldMk cId="1327081590" sldId="1746"/>
            <ac:cxnSpMk id="71" creationId="{DAAAB8F1-5C45-4CFD-A024-F6E1DACC78DF}"/>
          </ac:cxnSpMkLst>
        </pc:cxnChg>
      </pc:sldChg>
      <pc:sldChg chg="addSp modSp">
        <pc:chgData name="Youshan Miao" userId="435ef77d6d65474b" providerId="LiveId" clId="{D01DEEFA-E101-4B88-AE60-4027D43A52D8}" dt="2020-01-05T11:11:57.254" v="3817" actId="1076"/>
        <pc:sldMkLst>
          <pc:docMk/>
          <pc:sldMk cId="321262804" sldId="1747"/>
        </pc:sldMkLst>
        <pc:spChg chg="mod">
          <ac:chgData name="Youshan Miao" userId="435ef77d6d65474b" providerId="LiveId" clId="{D01DEEFA-E101-4B88-AE60-4027D43A52D8}" dt="2020-01-05T11:11:34.049" v="3814" actId="20577"/>
          <ac:spMkLst>
            <pc:docMk/>
            <pc:sldMk cId="321262804" sldId="1747"/>
            <ac:spMk id="3" creationId="{09209CD3-B148-4821-8924-8DE64C67E163}"/>
          </ac:spMkLst>
        </pc:spChg>
        <pc:picChg chg="add mod">
          <ac:chgData name="Youshan Miao" userId="435ef77d6d65474b" providerId="LiveId" clId="{D01DEEFA-E101-4B88-AE60-4027D43A52D8}" dt="2020-01-05T11:11:57.254" v="3817" actId="1076"/>
          <ac:picMkLst>
            <pc:docMk/>
            <pc:sldMk cId="321262804" sldId="1747"/>
            <ac:picMk id="4" creationId="{081B6924-175F-4936-B5D2-CD0B8C6424AD}"/>
          </ac:picMkLst>
        </pc:picChg>
      </pc:sldChg>
      <pc:sldChg chg="addSp delSp modSp add ord modAnim">
        <pc:chgData name="Youshan Miao" userId="435ef77d6d65474b" providerId="LiveId" clId="{D01DEEFA-E101-4B88-AE60-4027D43A52D8}" dt="2020-01-05T09:04:11.752" v="1675"/>
        <pc:sldMkLst>
          <pc:docMk/>
          <pc:sldMk cId="1238142262" sldId="1748"/>
        </pc:sldMkLst>
        <pc:spChg chg="mod">
          <ac:chgData name="Youshan Miao" userId="435ef77d6d65474b" providerId="LiveId" clId="{D01DEEFA-E101-4B88-AE60-4027D43A52D8}" dt="2020-01-05T02:41:30.740" v="67"/>
          <ac:spMkLst>
            <pc:docMk/>
            <pc:sldMk cId="1238142262" sldId="1748"/>
            <ac:spMk id="2" creationId="{037A61D9-D978-443A-9C62-E408952AADC9}"/>
          </ac:spMkLst>
        </pc:spChg>
        <pc:spChg chg="mod">
          <ac:chgData name="Youshan Miao" userId="435ef77d6d65474b" providerId="LiveId" clId="{D01DEEFA-E101-4B88-AE60-4027D43A52D8}" dt="2020-01-05T02:46:33.453" v="312" actId="6549"/>
          <ac:spMkLst>
            <pc:docMk/>
            <pc:sldMk cId="1238142262" sldId="1748"/>
            <ac:spMk id="3" creationId="{C3D5033D-C03C-40E3-9FF1-F7216EDB2BE5}"/>
          </ac:spMkLst>
        </pc:spChg>
        <pc:spChg chg="add del mod">
          <ac:chgData name="Youshan Miao" userId="435ef77d6d65474b" providerId="LiveId" clId="{D01DEEFA-E101-4B88-AE60-4027D43A52D8}" dt="2020-01-05T02:50:28.675" v="326" actId="478"/>
          <ac:spMkLst>
            <pc:docMk/>
            <pc:sldMk cId="1238142262" sldId="1748"/>
            <ac:spMk id="5" creationId="{01548E1F-71B4-4E54-BB34-A023C2845812}"/>
          </ac:spMkLst>
        </pc:spChg>
        <pc:spChg chg="add mod">
          <ac:chgData name="Youshan Miao" userId="435ef77d6d65474b" providerId="LiveId" clId="{D01DEEFA-E101-4B88-AE60-4027D43A52D8}" dt="2020-01-05T02:52:30.749" v="401" actId="164"/>
          <ac:spMkLst>
            <pc:docMk/>
            <pc:sldMk cId="1238142262" sldId="1748"/>
            <ac:spMk id="6" creationId="{011F40C5-6D78-467B-B09B-D8B3CA467D16}"/>
          </ac:spMkLst>
        </pc:spChg>
        <pc:spChg chg="add mod">
          <ac:chgData name="Youshan Miao" userId="435ef77d6d65474b" providerId="LiveId" clId="{D01DEEFA-E101-4B88-AE60-4027D43A52D8}" dt="2020-01-05T02:52:30.749" v="401" actId="164"/>
          <ac:spMkLst>
            <pc:docMk/>
            <pc:sldMk cId="1238142262" sldId="1748"/>
            <ac:spMk id="7" creationId="{5CBABA01-C681-4AE0-893D-16076DA1AC3E}"/>
          </ac:spMkLst>
        </pc:spChg>
        <pc:grpChg chg="add mod">
          <ac:chgData name="Youshan Miao" userId="435ef77d6d65474b" providerId="LiveId" clId="{D01DEEFA-E101-4B88-AE60-4027D43A52D8}" dt="2020-01-05T02:52:30.749" v="401" actId="164"/>
          <ac:grpSpMkLst>
            <pc:docMk/>
            <pc:sldMk cId="1238142262" sldId="1748"/>
            <ac:grpSpMk id="8" creationId="{BA2317C4-0DAC-4851-88A4-6C75631FAE6E}"/>
          </ac:grpSpMkLst>
        </pc:grpChg>
        <pc:picChg chg="add mod">
          <ac:chgData name="Youshan Miao" userId="435ef77d6d65474b" providerId="LiveId" clId="{D01DEEFA-E101-4B88-AE60-4027D43A52D8}" dt="2020-01-05T02:46:25.559" v="310" actId="1076"/>
          <ac:picMkLst>
            <pc:docMk/>
            <pc:sldMk cId="1238142262" sldId="1748"/>
            <ac:picMk id="4" creationId="{7286BF4B-D263-4552-B3A3-0223EB2D5438}"/>
          </ac:picMkLst>
        </pc:picChg>
      </pc:sldChg>
      <pc:sldChg chg="add del">
        <pc:chgData name="Youshan Miao" userId="435ef77d6d65474b" providerId="LiveId" clId="{D01DEEFA-E101-4B88-AE60-4027D43A52D8}" dt="2020-01-05T09:00:17.652" v="1625" actId="47"/>
        <pc:sldMkLst>
          <pc:docMk/>
          <pc:sldMk cId="470254879" sldId="1749"/>
        </pc:sldMkLst>
      </pc:sldChg>
      <pc:sldChg chg="delSp modSp add ord">
        <pc:chgData name="Youshan Miao" userId="435ef77d6d65474b" providerId="LiveId" clId="{D01DEEFA-E101-4B88-AE60-4027D43A52D8}" dt="2020-01-05T09:06:50.521" v="1790" actId="6549"/>
        <pc:sldMkLst>
          <pc:docMk/>
          <pc:sldMk cId="1726530074" sldId="1750"/>
        </pc:sldMkLst>
        <pc:spChg chg="mod">
          <ac:chgData name="Youshan Miao" userId="435ef77d6d65474b" providerId="LiveId" clId="{D01DEEFA-E101-4B88-AE60-4027D43A52D8}" dt="2020-01-05T09:06:50.521" v="1790" actId="6549"/>
          <ac:spMkLst>
            <pc:docMk/>
            <pc:sldMk cId="1726530074" sldId="1750"/>
            <ac:spMk id="2" creationId="{356F4912-0C3A-456C-9ADB-CB2688F40E57}"/>
          </ac:spMkLst>
        </pc:spChg>
        <pc:spChg chg="mod">
          <ac:chgData name="Youshan Miao" userId="435ef77d6d65474b" providerId="LiveId" clId="{D01DEEFA-E101-4B88-AE60-4027D43A52D8}" dt="2020-01-05T09:02:06.330" v="1670" actId="6549"/>
          <ac:spMkLst>
            <pc:docMk/>
            <pc:sldMk cId="1726530074" sldId="1750"/>
            <ac:spMk id="3" creationId="{C20A4206-9750-480A-9BB5-F98033F1CABD}"/>
          </ac:spMkLst>
        </pc:spChg>
        <pc:spChg chg="del">
          <ac:chgData name="Youshan Miao" userId="435ef77d6d65474b" providerId="LiveId" clId="{D01DEEFA-E101-4B88-AE60-4027D43A52D8}" dt="2020-01-05T09:02:44.759" v="1671" actId="478"/>
          <ac:spMkLst>
            <pc:docMk/>
            <pc:sldMk cId="1726530074" sldId="1750"/>
            <ac:spMk id="4" creationId="{978B49FC-5892-420E-86DC-496AD7081EC3}"/>
          </ac:spMkLst>
        </pc:spChg>
        <pc:spChg chg="del">
          <ac:chgData name="Youshan Miao" userId="435ef77d6d65474b" providerId="LiveId" clId="{D01DEEFA-E101-4B88-AE60-4027D43A52D8}" dt="2020-01-05T09:02:44.759" v="1671" actId="478"/>
          <ac:spMkLst>
            <pc:docMk/>
            <pc:sldMk cId="1726530074" sldId="1750"/>
            <ac:spMk id="5" creationId="{760EEE87-1C29-41AB-87B0-2D7D6BB76A7E}"/>
          </ac:spMkLst>
        </pc:spChg>
        <pc:spChg chg="del">
          <ac:chgData name="Youshan Miao" userId="435ef77d6d65474b" providerId="LiveId" clId="{D01DEEFA-E101-4B88-AE60-4027D43A52D8}" dt="2020-01-05T09:02:44.759" v="1671" actId="478"/>
          <ac:spMkLst>
            <pc:docMk/>
            <pc:sldMk cId="1726530074" sldId="1750"/>
            <ac:spMk id="6" creationId="{13C15A9F-8FC6-4619-AB54-F4B6A28C0595}"/>
          </ac:spMkLst>
        </pc:spChg>
        <pc:picChg chg="del">
          <ac:chgData name="Youshan Miao" userId="435ef77d6d65474b" providerId="LiveId" clId="{D01DEEFA-E101-4B88-AE60-4027D43A52D8}" dt="2020-01-05T09:02:44.759" v="1671" actId="478"/>
          <ac:picMkLst>
            <pc:docMk/>
            <pc:sldMk cId="1726530074" sldId="1750"/>
            <ac:picMk id="1026" creationId="{31D51999-43F8-4BB2-92EC-27F69887E362}"/>
          </ac:picMkLst>
        </pc:picChg>
      </pc:sldChg>
      <pc:sldChg chg="modSp add">
        <pc:chgData name="Youshan Miao" userId="435ef77d6d65474b" providerId="LiveId" clId="{D01DEEFA-E101-4B88-AE60-4027D43A52D8}" dt="2020-01-05T09:46:41.758" v="2133"/>
        <pc:sldMkLst>
          <pc:docMk/>
          <pc:sldMk cId="3782986725" sldId="1751"/>
        </pc:sldMkLst>
        <pc:spChg chg="mod">
          <ac:chgData name="Youshan Miao" userId="435ef77d6d65474b" providerId="LiveId" clId="{D01DEEFA-E101-4B88-AE60-4027D43A52D8}" dt="2020-01-05T09:46:41.758" v="2133"/>
          <ac:spMkLst>
            <pc:docMk/>
            <pc:sldMk cId="3782986725" sldId="1751"/>
            <ac:spMk id="2" creationId="{356F4912-0C3A-456C-9ADB-CB2688F40E57}"/>
          </ac:spMkLst>
        </pc:spChg>
      </pc:sldChg>
      <pc:sldChg chg="addSp delSp modSp add ord modTransition modAnim">
        <pc:chgData name="Youshan Miao" userId="435ef77d6d65474b" providerId="LiveId" clId="{D01DEEFA-E101-4B88-AE60-4027D43A52D8}" dt="2020-01-05T14:23:44.772" v="4101"/>
        <pc:sldMkLst>
          <pc:docMk/>
          <pc:sldMk cId="4061940995" sldId="1752"/>
        </pc:sldMkLst>
        <pc:spChg chg="mod">
          <ac:chgData name="Youshan Miao" userId="435ef77d6d65474b" providerId="LiveId" clId="{D01DEEFA-E101-4B88-AE60-4027D43A52D8}" dt="2020-01-05T11:05:10.051" v="3426"/>
          <ac:spMkLst>
            <pc:docMk/>
            <pc:sldMk cId="4061940995" sldId="1752"/>
            <ac:spMk id="2" creationId="{BD10E5F3-7064-450A-8493-646160657DCB}"/>
          </ac:spMkLst>
        </pc:spChg>
        <pc:spChg chg="mod">
          <ac:chgData name="Youshan Miao" userId="435ef77d6d65474b" providerId="LiveId" clId="{D01DEEFA-E101-4B88-AE60-4027D43A52D8}" dt="2020-01-05T11:05:44.558" v="3490"/>
          <ac:spMkLst>
            <pc:docMk/>
            <pc:sldMk cId="4061940995" sldId="1752"/>
            <ac:spMk id="3" creationId="{07A6B5E1-AB46-4286-8D31-BC5F354DE0DA}"/>
          </ac:spMkLst>
        </pc:spChg>
        <pc:spChg chg="add mod">
          <ac:chgData name="Youshan Miao" userId="435ef77d6d65474b" providerId="LiveId" clId="{D01DEEFA-E101-4B88-AE60-4027D43A52D8}" dt="2020-01-05T14:20:39.627" v="3875"/>
          <ac:spMkLst>
            <pc:docMk/>
            <pc:sldMk cId="4061940995" sldId="1752"/>
            <ac:spMk id="153" creationId="{B71F14B5-170E-491F-91A6-BA1C2DD973FE}"/>
          </ac:spMkLst>
        </pc:spChg>
        <pc:grpChg chg="add del mod">
          <ac:chgData name="Youshan Miao" userId="435ef77d6d65474b" providerId="LiveId" clId="{D01DEEFA-E101-4B88-AE60-4027D43A52D8}" dt="2020-01-05T10:36:51.578" v="3242"/>
          <ac:grpSpMkLst>
            <pc:docMk/>
            <pc:sldMk cId="4061940995" sldId="1752"/>
            <ac:grpSpMk id="4" creationId="{B789AF17-372D-4963-B64D-F4107EA1C434}"/>
          </ac:grpSpMkLst>
        </pc:grpChg>
        <pc:grpChg chg="add del mod">
          <ac:chgData name="Youshan Miao" userId="435ef77d6d65474b" providerId="LiveId" clId="{D01DEEFA-E101-4B88-AE60-4027D43A52D8}" dt="2020-01-05T10:36:51.578" v="3242"/>
          <ac:grpSpMkLst>
            <pc:docMk/>
            <pc:sldMk cId="4061940995" sldId="1752"/>
            <ac:grpSpMk id="26" creationId="{D1D587CF-D6F6-47A6-9194-F0ED30ED710B}"/>
          </ac:grpSpMkLst>
        </pc:grpChg>
        <pc:grpChg chg="add del">
          <ac:chgData name="Youshan Miao" userId="435ef77d6d65474b" providerId="LiveId" clId="{D01DEEFA-E101-4B88-AE60-4027D43A52D8}" dt="2020-01-05T10:36:54.880" v="3244"/>
          <ac:grpSpMkLst>
            <pc:docMk/>
            <pc:sldMk cId="4061940995" sldId="1752"/>
            <ac:grpSpMk id="53" creationId="{786C26DF-6858-4659-AB24-C510A3CAE71F}"/>
          </ac:grpSpMkLst>
        </pc:grpChg>
        <pc:grpChg chg="add del">
          <ac:chgData name="Youshan Miao" userId="435ef77d6d65474b" providerId="LiveId" clId="{D01DEEFA-E101-4B88-AE60-4027D43A52D8}" dt="2020-01-05T10:36:54.880" v="3244"/>
          <ac:grpSpMkLst>
            <pc:docMk/>
            <pc:sldMk cId="4061940995" sldId="1752"/>
            <ac:grpSpMk id="75" creationId="{058808C5-2E7B-4C96-95B1-9D165B79A4C8}"/>
          </ac:grpSpMkLst>
        </pc:grpChg>
        <pc:grpChg chg="add mod">
          <ac:chgData name="Youshan Miao" userId="435ef77d6d65474b" providerId="LiveId" clId="{D01DEEFA-E101-4B88-AE60-4027D43A52D8}" dt="2020-01-05T11:08:52.375" v="3706" actId="1076"/>
          <ac:grpSpMkLst>
            <pc:docMk/>
            <pc:sldMk cId="4061940995" sldId="1752"/>
            <ac:grpSpMk id="102" creationId="{95E73C04-E6A9-45F8-B1E4-F0BDB4A5F27D}"/>
          </ac:grpSpMkLst>
        </pc:grpChg>
        <pc:grpChg chg="add mod">
          <ac:chgData name="Youshan Miao" userId="435ef77d6d65474b" providerId="LiveId" clId="{D01DEEFA-E101-4B88-AE60-4027D43A52D8}" dt="2020-01-05T11:08:52.375" v="3706" actId="1076"/>
          <ac:grpSpMkLst>
            <pc:docMk/>
            <pc:sldMk cId="4061940995" sldId="1752"/>
            <ac:grpSpMk id="124" creationId="{274BEE6D-F55A-4A2B-86CC-085237D49D3F}"/>
          </ac:grpSpMkLst>
        </pc:grpChg>
        <pc:graphicFrameChg chg="add mod modGraphic">
          <ac:chgData name="Youshan Miao" userId="435ef77d6d65474b" providerId="LiveId" clId="{D01DEEFA-E101-4B88-AE60-4027D43A52D8}" dt="2020-01-05T14:23:44.772" v="4101"/>
          <ac:graphicFrameMkLst>
            <pc:docMk/>
            <pc:sldMk cId="4061940995" sldId="1752"/>
            <ac:graphicFrameMk id="151" creationId="{4E14951D-C104-47EA-A38B-686CA1F1C3AB}"/>
          </ac:graphicFrameMkLst>
        </pc:graphicFrameChg>
      </pc:sldChg>
      <pc:sldChg chg="addSp delSp add delAnim">
        <pc:chgData name="Youshan Miao" userId="435ef77d6d65474b" providerId="LiveId" clId="{D01DEEFA-E101-4B88-AE60-4027D43A52D8}" dt="2020-01-05T11:00:25.769" v="3277"/>
        <pc:sldMkLst>
          <pc:docMk/>
          <pc:sldMk cId="4028711233" sldId="1753"/>
        </pc:sldMkLst>
        <pc:spChg chg="del">
          <ac:chgData name="Youshan Miao" userId="435ef77d6d65474b" providerId="LiveId" clId="{D01DEEFA-E101-4B88-AE60-4027D43A52D8}" dt="2020-01-05T10:57:53.894" v="3261" actId="478"/>
          <ac:spMkLst>
            <pc:docMk/>
            <pc:sldMk cId="4028711233" sldId="1753"/>
            <ac:spMk id="48" creationId="{4B15D2D3-22E5-4BCF-BA92-642858CD52E7}"/>
          </ac:spMkLst>
        </pc:spChg>
        <pc:spChg chg="del">
          <ac:chgData name="Youshan Miao" userId="435ef77d6d65474b" providerId="LiveId" clId="{D01DEEFA-E101-4B88-AE60-4027D43A52D8}" dt="2020-01-05T10:57:53.894" v="3261" actId="478"/>
          <ac:spMkLst>
            <pc:docMk/>
            <pc:sldMk cId="4028711233" sldId="1753"/>
            <ac:spMk id="49" creationId="{8FEF6217-640B-4791-9365-B9C7BD545D70}"/>
          </ac:spMkLst>
        </pc:spChg>
        <pc:spChg chg="del">
          <ac:chgData name="Youshan Miao" userId="435ef77d6d65474b" providerId="LiveId" clId="{D01DEEFA-E101-4B88-AE60-4027D43A52D8}" dt="2020-01-05T10:57:53.894" v="3261" actId="478"/>
          <ac:spMkLst>
            <pc:docMk/>
            <pc:sldMk cId="4028711233" sldId="1753"/>
            <ac:spMk id="50" creationId="{C9CBCD46-8AE7-415E-A049-A19F36177789}"/>
          </ac:spMkLst>
        </pc:spChg>
        <pc:spChg chg="del">
          <ac:chgData name="Youshan Miao" userId="435ef77d6d65474b" providerId="LiveId" clId="{D01DEEFA-E101-4B88-AE60-4027D43A52D8}" dt="2020-01-05T10:57:53.894" v="3261" actId="478"/>
          <ac:spMkLst>
            <pc:docMk/>
            <pc:sldMk cId="4028711233" sldId="1753"/>
            <ac:spMk id="54" creationId="{BBF545CC-5125-41B5-A880-5461A02EFCF3}"/>
          </ac:spMkLst>
        </pc:spChg>
        <pc:spChg chg="del">
          <ac:chgData name="Youshan Miao" userId="435ef77d6d65474b" providerId="LiveId" clId="{D01DEEFA-E101-4B88-AE60-4027D43A52D8}" dt="2020-01-05T10:57:53.894" v="3261" actId="478"/>
          <ac:spMkLst>
            <pc:docMk/>
            <pc:sldMk cId="4028711233" sldId="1753"/>
            <ac:spMk id="55" creationId="{582D7C7B-3D74-4732-8C4F-F33810E91DE4}"/>
          </ac:spMkLst>
        </pc:spChg>
        <pc:spChg chg="del">
          <ac:chgData name="Youshan Miao" userId="435ef77d6d65474b" providerId="LiveId" clId="{D01DEEFA-E101-4B88-AE60-4027D43A52D8}" dt="2020-01-05T10:57:53.894" v="3261" actId="478"/>
          <ac:spMkLst>
            <pc:docMk/>
            <pc:sldMk cId="4028711233" sldId="1753"/>
            <ac:spMk id="56" creationId="{9F2325DF-C2BA-40F4-8A38-3F6B4B3366CC}"/>
          </ac:spMkLst>
        </pc:spChg>
        <pc:spChg chg="del">
          <ac:chgData name="Youshan Miao" userId="435ef77d6d65474b" providerId="LiveId" clId="{D01DEEFA-E101-4B88-AE60-4027D43A52D8}" dt="2020-01-05T10:57:53.894" v="3261" actId="478"/>
          <ac:spMkLst>
            <pc:docMk/>
            <pc:sldMk cId="4028711233" sldId="1753"/>
            <ac:spMk id="57" creationId="{A979E77E-2180-477B-B0DC-398AE4D9C7C5}"/>
          </ac:spMkLst>
        </pc:spChg>
        <pc:spChg chg="del">
          <ac:chgData name="Youshan Miao" userId="435ef77d6d65474b" providerId="LiveId" clId="{D01DEEFA-E101-4B88-AE60-4027D43A52D8}" dt="2020-01-05T10:57:53.894" v="3261" actId="478"/>
          <ac:spMkLst>
            <pc:docMk/>
            <pc:sldMk cId="4028711233" sldId="1753"/>
            <ac:spMk id="58" creationId="{1D756668-A257-4E86-A882-368D2E276519}"/>
          </ac:spMkLst>
        </pc:spChg>
        <pc:spChg chg="del">
          <ac:chgData name="Youshan Miao" userId="435ef77d6d65474b" providerId="LiveId" clId="{D01DEEFA-E101-4B88-AE60-4027D43A52D8}" dt="2020-01-05T10:57:53.894" v="3261" actId="478"/>
          <ac:spMkLst>
            <pc:docMk/>
            <pc:sldMk cId="4028711233" sldId="1753"/>
            <ac:spMk id="59" creationId="{27D6FFE0-70CD-42C0-AF8A-F60011DCB744}"/>
          </ac:spMkLst>
        </pc:spChg>
        <pc:spChg chg="del">
          <ac:chgData name="Youshan Miao" userId="435ef77d6d65474b" providerId="LiveId" clId="{D01DEEFA-E101-4B88-AE60-4027D43A52D8}" dt="2020-01-05T10:57:53.894" v="3261" actId="478"/>
          <ac:spMkLst>
            <pc:docMk/>
            <pc:sldMk cId="4028711233" sldId="1753"/>
            <ac:spMk id="60" creationId="{9466520F-A662-4DE9-975E-12154994F0CB}"/>
          </ac:spMkLst>
        </pc:spChg>
        <pc:spChg chg="del">
          <ac:chgData name="Youshan Miao" userId="435ef77d6d65474b" providerId="LiveId" clId="{D01DEEFA-E101-4B88-AE60-4027D43A52D8}" dt="2020-01-05T10:57:53.894" v="3261" actId="478"/>
          <ac:spMkLst>
            <pc:docMk/>
            <pc:sldMk cId="4028711233" sldId="1753"/>
            <ac:spMk id="61" creationId="{4825FF14-932F-45F2-847A-DE41DCC42F55}"/>
          </ac:spMkLst>
        </pc:spChg>
        <pc:spChg chg="del">
          <ac:chgData name="Youshan Miao" userId="435ef77d6d65474b" providerId="LiveId" clId="{D01DEEFA-E101-4B88-AE60-4027D43A52D8}" dt="2020-01-05T10:57:53.894" v="3261" actId="478"/>
          <ac:spMkLst>
            <pc:docMk/>
            <pc:sldMk cId="4028711233" sldId="1753"/>
            <ac:spMk id="65" creationId="{117C6574-A416-40F7-B51E-AA545C9D8D18}"/>
          </ac:spMkLst>
        </pc:spChg>
        <pc:spChg chg="add del">
          <ac:chgData name="Youshan Miao" userId="435ef77d6d65474b" providerId="LiveId" clId="{D01DEEFA-E101-4B88-AE60-4027D43A52D8}" dt="2020-01-05T10:58:03.817" v="3263"/>
          <ac:spMkLst>
            <pc:docMk/>
            <pc:sldMk cId="4028711233" sldId="1753"/>
            <ac:spMk id="82" creationId="{0CBE0CE0-C834-461E-B070-7224F0074C30}"/>
          </ac:spMkLst>
        </pc:spChg>
        <pc:spChg chg="add del">
          <ac:chgData name="Youshan Miao" userId="435ef77d6d65474b" providerId="LiveId" clId="{D01DEEFA-E101-4B88-AE60-4027D43A52D8}" dt="2020-01-05T10:58:03.817" v="3263"/>
          <ac:spMkLst>
            <pc:docMk/>
            <pc:sldMk cId="4028711233" sldId="1753"/>
            <ac:spMk id="83" creationId="{18956678-8808-493F-9F28-ECCB52E43547}"/>
          </ac:spMkLst>
        </pc:spChg>
        <pc:spChg chg="add del">
          <ac:chgData name="Youshan Miao" userId="435ef77d6d65474b" providerId="LiveId" clId="{D01DEEFA-E101-4B88-AE60-4027D43A52D8}" dt="2020-01-05T10:58:03.817" v="3263"/>
          <ac:spMkLst>
            <pc:docMk/>
            <pc:sldMk cId="4028711233" sldId="1753"/>
            <ac:spMk id="84" creationId="{20A0A4EC-A98C-4B5F-B1B4-DB28059D28B9}"/>
          </ac:spMkLst>
        </pc:spChg>
        <pc:spChg chg="add del">
          <ac:chgData name="Youshan Miao" userId="435ef77d6d65474b" providerId="LiveId" clId="{D01DEEFA-E101-4B88-AE60-4027D43A52D8}" dt="2020-01-05T10:58:03.817" v="3263"/>
          <ac:spMkLst>
            <pc:docMk/>
            <pc:sldMk cId="4028711233" sldId="1753"/>
            <ac:spMk id="85" creationId="{B362AE1F-6A8B-4E08-8BA5-F3A6B3855160}"/>
          </ac:spMkLst>
        </pc:spChg>
        <pc:spChg chg="add del">
          <ac:chgData name="Youshan Miao" userId="435ef77d6d65474b" providerId="LiveId" clId="{D01DEEFA-E101-4B88-AE60-4027D43A52D8}" dt="2020-01-05T10:58:03.817" v="3263"/>
          <ac:spMkLst>
            <pc:docMk/>
            <pc:sldMk cId="4028711233" sldId="1753"/>
            <ac:spMk id="86" creationId="{91F48940-2AF2-4BC9-AA54-DA36E8DB2ACB}"/>
          </ac:spMkLst>
        </pc:spChg>
        <pc:spChg chg="add del">
          <ac:chgData name="Youshan Miao" userId="435ef77d6d65474b" providerId="LiveId" clId="{D01DEEFA-E101-4B88-AE60-4027D43A52D8}" dt="2020-01-05T10:58:03.817" v="3263"/>
          <ac:spMkLst>
            <pc:docMk/>
            <pc:sldMk cId="4028711233" sldId="1753"/>
            <ac:spMk id="87" creationId="{92678054-7B2A-4D1B-9F9F-4E679500E48E}"/>
          </ac:spMkLst>
        </pc:spChg>
        <pc:spChg chg="add del">
          <ac:chgData name="Youshan Miao" userId="435ef77d6d65474b" providerId="LiveId" clId="{D01DEEFA-E101-4B88-AE60-4027D43A52D8}" dt="2020-01-05T10:58:03.817" v="3263"/>
          <ac:spMkLst>
            <pc:docMk/>
            <pc:sldMk cId="4028711233" sldId="1753"/>
            <ac:spMk id="88" creationId="{50159068-CCD0-42AD-9B66-AE273435918A}"/>
          </ac:spMkLst>
        </pc:spChg>
        <pc:spChg chg="add del">
          <ac:chgData name="Youshan Miao" userId="435ef77d6d65474b" providerId="LiveId" clId="{D01DEEFA-E101-4B88-AE60-4027D43A52D8}" dt="2020-01-05T10:58:03.817" v="3263"/>
          <ac:spMkLst>
            <pc:docMk/>
            <pc:sldMk cId="4028711233" sldId="1753"/>
            <ac:spMk id="89" creationId="{9BA899B0-454C-4680-85D5-6C8BBED7D086}"/>
          </ac:spMkLst>
        </pc:spChg>
        <pc:spChg chg="add del">
          <ac:chgData name="Youshan Miao" userId="435ef77d6d65474b" providerId="LiveId" clId="{D01DEEFA-E101-4B88-AE60-4027D43A52D8}" dt="2020-01-05T10:58:03.817" v="3263"/>
          <ac:spMkLst>
            <pc:docMk/>
            <pc:sldMk cId="4028711233" sldId="1753"/>
            <ac:spMk id="90" creationId="{355B382B-6A6E-4D34-9811-4460B239BC48}"/>
          </ac:spMkLst>
        </pc:spChg>
        <pc:spChg chg="add">
          <ac:chgData name="Youshan Miao" userId="435ef77d6d65474b" providerId="LiveId" clId="{D01DEEFA-E101-4B88-AE60-4027D43A52D8}" dt="2020-01-05T10:58:03.840" v="3264"/>
          <ac:spMkLst>
            <pc:docMk/>
            <pc:sldMk cId="4028711233" sldId="1753"/>
            <ac:spMk id="107" creationId="{98EDB929-3BF6-4A09-9D00-8AC61C51B84A}"/>
          </ac:spMkLst>
        </pc:spChg>
        <pc:spChg chg="add">
          <ac:chgData name="Youshan Miao" userId="435ef77d6d65474b" providerId="LiveId" clId="{D01DEEFA-E101-4B88-AE60-4027D43A52D8}" dt="2020-01-05T10:58:03.840" v="3264"/>
          <ac:spMkLst>
            <pc:docMk/>
            <pc:sldMk cId="4028711233" sldId="1753"/>
            <ac:spMk id="108" creationId="{68357519-93C6-4BBD-9517-0CC4DA9C5EEA}"/>
          </ac:spMkLst>
        </pc:spChg>
        <pc:spChg chg="add">
          <ac:chgData name="Youshan Miao" userId="435ef77d6d65474b" providerId="LiveId" clId="{D01DEEFA-E101-4B88-AE60-4027D43A52D8}" dt="2020-01-05T10:58:03.840" v="3264"/>
          <ac:spMkLst>
            <pc:docMk/>
            <pc:sldMk cId="4028711233" sldId="1753"/>
            <ac:spMk id="109" creationId="{8612C13A-E734-4EB7-8BB2-9E252E59AAD1}"/>
          </ac:spMkLst>
        </pc:spChg>
        <pc:spChg chg="add">
          <ac:chgData name="Youshan Miao" userId="435ef77d6d65474b" providerId="LiveId" clId="{D01DEEFA-E101-4B88-AE60-4027D43A52D8}" dt="2020-01-05T10:58:03.840" v="3264"/>
          <ac:spMkLst>
            <pc:docMk/>
            <pc:sldMk cId="4028711233" sldId="1753"/>
            <ac:spMk id="110" creationId="{106DC461-A7BF-4939-BD9F-6EAB92C014CE}"/>
          </ac:spMkLst>
        </pc:spChg>
        <pc:spChg chg="add">
          <ac:chgData name="Youshan Miao" userId="435ef77d6d65474b" providerId="LiveId" clId="{D01DEEFA-E101-4B88-AE60-4027D43A52D8}" dt="2020-01-05T10:58:03.840" v="3264"/>
          <ac:spMkLst>
            <pc:docMk/>
            <pc:sldMk cId="4028711233" sldId="1753"/>
            <ac:spMk id="111" creationId="{680812D5-9243-438E-9368-BE9306CFB47C}"/>
          </ac:spMkLst>
        </pc:spChg>
        <pc:spChg chg="add">
          <ac:chgData name="Youshan Miao" userId="435ef77d6d65474b" providerId="LiveId" clId="{D01DEEFA-E101-4B88-AE60-4027D43A52D8}" dt="2020-01-05T10:58:03.840" v="3264"/>
          <ac:spMkLst>
            <pc:docMk/>
            <pc:sldMk cId="4028711233" sldId="1753"/>
            <ac:spMk id="112" creationId="{92AC8B51-5DA1-4D6D-949D-14CC4E549A25}"/>
          </ac:spMkLst>
        </pc:spChg>
        <pc:spChg chg="add">
          <ac:chgData name="Youshan Miao" userId="435ef77d6d65474b" providerId="LiveId" clId="{D01DEEFA-E101-4B88-AE60-4027D43A52D8}" dt="2020-01-05T10:58:03.840" v="3264"/>
          <ac:spMkLst>
            <pc:docMk/>
            <pc:sldMk cId="4028711233" sldId="1753"/>
            <ac:spMk id="113" creationId="{5FA4F08F-D231-450D-B276-06197768CA37}"/>
          </ac:spMkLst>
        </pc:spChg>
        <pc:spChg chg="add">
          <ac:chgData name="Youshan Miao" userId="435ef77d6d65474b" providerId="LiveId" clId="{D01DEEFA-E101-4B88-AE60-4027D43A52D8}" dt="2020-01-05T10:58:03.840" v="3264"/>
          <ac:spMkLst>
            <pc:docMk/>
            <pc:sldMk cId="4028711233" sldId="1753"/>
            <ac:spMk id="114" creationId="{7A814F48-CCE6-46E1-98D4-0A57B3307279}"/>
          </ac:spMkLst>
        </pc:spChg>
        <pc:spChg chg="add">
          <ac:chgData name="Youshan Miao" userId="435ef77d6d65474b" providerId="LiveId" clId="{D01DEEFA-E101-4B88-AE60-4027D43A52D8}" dt="2020-01-05T10:58:03.840" v="3264"/>
          <ac:spMkLst>
            <pc:docMk/>
            <pc:sldMk cId="4028711233" sldId="1753"/>
            <ac:spMk id="115" creationId="{91011354-315B-4063-A156-37A3DFF339FB}"/>
          </ac:spMkLst>
        </pc:spChg>
        <pc:spChg chg="add">
          <ac:chgData name="Youshan Miao" userId="435ef77d6d65474b" providerId="LiveId" clId="{D01DEEFA-E101-4B88-AE60-4027D43A52D8}" dt="2020-01-05T11:00:25.769" v="3277"/>
          <ac:spMkLst>
            <pc:docMk/>
            <pc:sldMk cId="4028711233" sldId="1753"/>
            <ac:spMk id="122" creationId="{8E85970B-E698-458E-895C-2734595C66E2}"/>
          </ac:spMkLst>
        </pc:spChg>
        <pc:grpChg chg="del">
          <ac:chgData name="Youshan Miao" userId="435ef77d6d65474b" providerId="LiveId" clId="{D01DEEFA-E101-4B88-AE60-4027D43A52D8}" dt="2020-01-05T10:57:53.894" v="3261" actId="478"/>
          <ac:grpSpMkLst>
            <pc:docMk/>
            <pc:sldMk cId="4028711233" sldId="1753"/>
            <ac:grpSpMk id="38" creationId="{6DE11E0E-8765-493F-BCC1-C3147D8D902D}"/>
          </ac:grpSpMkLst>
        </pc:grpChg>
        <pc:grpChg chg="del">
          <ac:chgData name="Youshan Miao" userId="435ef77d6d65474b" providerId="LiveId" clId="{D01DEEFA-E101-4B88-AE60-4027D43A52D8}" dt="2020-01-05T10:57:53.894" v="3261" actId="478"/>
          <ac:grpSpMkLst>
            <pc:docMk/>
            <pc:sldMk cId="4028711233" sldId="1753"/>
            <ac:grpSpMk id="51" creationId="{1123670D-F12B-46F5-87D2-A17A5DFC837B}"/>
          </ac:grpSpMkLst>
        </pc:grpChg>
        <pc:grpChg chg="del">
          <ac:chgData name="Youshan Miao" userId="435ef77d6d65474b" providerId="LiveId" clId="{D01DEEFA-E101-4B88-AE60-4027D43A52D8}" dt="2020-01-05T10:57:53.894" v="3261" actId="478"/>
          <ac:grpSpMkLst>
            <pc:docMk/>
            <pc:sldMk cId="4028711233" sldId="1753"/>
            <ac:grpSpMk id="62" creationId="{B546BD17-A3BF-48E7-A809-AC58F292E344}"/>
          </ac:grpSpMkLst>
        </pc:grpChg>
        <pc:grpChg chg="add del">
          <ac:chgData name="Youshan Miao" userId="435ef77d6d65474b" providerId="LiveId" clId="{D01DEEFA-E101-4B88-AE60-4027D43A52D8}" dt="2020-01-05T10:58:03.817" v="3263"/>
          <ac:grpSpMkLst>
            <pc:docMk/>
            <pc:sldMk cId="4028711233" sldId="1753"/>
            <ac:grpSpMk id="72" creationId="{7D6B741D-A201-47CA-BE2E-51A1AE08920E}"/>
          </ac:grpSpMkLst>
        </pc:grpChg>
        <pc:grpChg chg="add">
          <ac:chgData name="Youshan Miao" userId="435ef77d6d65474b" providerId="LiveId" clId="{D01DEEFA-E101-4B88-AE60-4027D43A52D8}" dt="2020-01-05T10:58:03.840" v="3264"/>
          <ac:grpSpMkLst>
            <pc:docMk/>
            <pc:sldMk cId="4028711233" sldId="1753"/>
            <ac:grpSpMk id="97" creationId="{2C1112E3-4ACB-49B7-A9B4-9BC56B050003}"/>
          </ac:grpSpMkLst>
        </pc:grpChg>
        <pc:cxnChg chg="del">
          <ac:chgData name="Youshan Miao" userId="435ef77d6d65474b" providerId="LiveId" clId="{D01DEEFA-E101-4B88-AE60-4027D43A52D8}" dt="2020-01-05T10:57:53.894" v="3261" actId="478"/>
          <ac:cxnSpMkLst>
            <pc:docMk/>
            <pc:sldMk cId="4028711233" sldId="1753"/>
            <ac:cxnSpMk id="66" creationId="{F9F76AAA-3C64-4B81-A1A9-ADE8DF8E81A1}"/>
          </ac:cxnSpMkLst>
        </pc:cxnChg>
        <pc:cxnChg chg="del">
          <ac:chgData name="Youshan Miao" userId="435ef77d6d65474b" providerId="LiveId" clId="{D01DEEFA-E101-4B88-AE60-4027D43A52D8}" dt="2020-01-05T10:57:53.894" v="3261" actId="478"/>
          <ac:cxnSpMkLst>
            <pc:docMk/>
            <pc:sldMk cId="4028711233" sldId="1753"/>
            <ac:cxnSpMk id="67" creationId="{1ECDC014-B4D2-425D-8116-8388F9D7C849}"/>
          </ac:cxnSpMkLst>
        </pc:cxnChg>
        <pc:cxnChg chg="del">
          <ac:chgData name="Youshan Miao" userId="435ef77d6d65474b" providerId="LiveId" clId="{D01DEEFA-E101-4B88-AE60-4027D43A52D8}" dt="2020-01-05T10:57:53.894" v="3261" actId="478"/>
          <ac:cxnSpMkLst>
            <pc:docMk/>
            <pc:sldMk cId="4028711233" sldId="1753"/>
            <ac:cxnSpMk id="68" creationId="{3E7FD85F-D6F9-4EB5-8905-8196FF1693F8}"/>
          </ac:cxnSpMkLst>
        </pc:cxnChg>
        <pc:cxnChg chg="del">
          <ac:chgData name="Youshan Miao" userId="435ef77d6d65474b" providerId="LiveId" clId="{D01DEEFA-E101-4B88-AE60-4027D43A52D8}" dt="2020-01-05T10:57:53.894" v="3261" actId="478"/>
          <ac:cxnSpMkLst>
            <pc:docMk/>
            <pc:sldMk cId="4028711233" sldId="1753"/>
            <ac:cxnSpMk id="69" creationId="{A401CE25-F0E5-416A-B2BC-B7720813C123}"/>
          </ac:cxnSpMkLst>
        </pc:cxnChg>
        <pc:cxnChg chg="del">
          <ac:chgData name="Youshan Miao" userId="435ef77d6d65474b" providerId="LiveId" clId="{D01DEEFA-E101-4B88-AE60-4027D43A52D8}" dt="2020-01-05T10:57:53.894" v="3261" actId="478"/>
          <ac:cxnSpMkLst>
            <pc:docMk/>
            <pc:sldMk cId="4028711233" sldId="1753"/>
            <ac:cxnSpMk id="70" creationId="{5A7AE7BC-2352-4E7E-825C-03CCA4302143}"/>
          </ac:cxnSpMkLst>
        </pc:cxnChg>
        <pc:cxnChg chg="del">
          <ac:chgData name="Youshan Miao" userId="435ef77d6d65474b" providerId="LiveId" clId="{D01DEEFA-E101-4B88-AE60-4027D43A52D8}" dt="2020-01-05T10:57:53.894" v="3261" actId="478"/>
          <ac:cxnSpMkLst>
            <pc:docMk/>
            <pc:sldMk cId="4028711233" sldId="1753"/>
            <ac:cxnSpMk id="71" creationId="{DAAAB8F1-5C45-4CFD-A024-F6E1DACC78DF}"/>
          </ac:cxnSpMkLst>
        </pc:cxnChg>
        <pc:cxnChg chg="add del">
          <ac:chgData name="Youshan Miao" userId="435ef77d6d65474b" providerId="LiveId" clId="{D01DEEFA-E101-4B88-AE60-4027D43A52D8}" dt="2020-01-05T10:58:03.817" v="3263"/>
          <ac:cxnSpMkLst>
            <pc:docMk/>
            <pc:sldMk cId="4028711233" sldId="1753"/>
            <ac:cxnSpMk id="91" creationId="{C285DEDB-B8E0-4019-A041-FC97A2C4589D}"/>
          </ac:cxnSpMkLst>
        </pc:cxnChg>
        <pc:cxnChg chg="add del">
          <ac:chgData name="Youshan Miao" userId="435ef77d6d65474b" providerId="LiveId" clId="{D01DEEFA-E101-4B88-AE60-4027D43A52D8}" dt="2020-01-05T10:58:03.817" v="3263"/>
          <ac:cxnSpMkLst>
            <pc:docMk/>
            <pc:sldMk cId="4028711233" sldId="1753"/>
            <ac:cxnSpMk id="92" creationId="{C27C1DCD-8ADE-4A25-A8EB-31BC925A7059}"/>
          </ac:cxnSpMkLst>
        </pc:cxnChg>
        <pc:cxnChg chg="add del">
          <ac:chgData name="Youshan Miao" userId="435ef77d6d65474b" providerId="LiveId" clId="{D01DEEFA-E101-4B88-AE60-4027D43A52D8}" dt="2020-01-05T10:58:03.817" v="3263"/>
          <ac:cxnSpMkLst>
            <pc:docMk/>
            <pc:sldMk cId="4028711233" sldId="1753"/>
            <ac:cxnSpMk id="93" creationId="{2EE9A967-9B9A-4BED-B538-8C06D500FEFF}"/>
          </ac:cxnSpMkLst>
        </pc:cxnChg>
        <pc:cxnChg chg="add del">
          <ac:chgData name="Youshan Miao" userId="435ef77d6d65474b" providerId="LiveId" clId="{D01DEEFA-E101-4B88-AE60-4027D43A52D8}" dt="2020-01-05T10:58:03.817" v="3263"/>
          <ac:cxnSpMkLst>
            <pc:docMk/>
            <pc:sldMk cId="4028711233" sldId="1753"/>
            <ac:cxnSpMk id="94" creationId="{2069AAA1-B648-4C6B-9479-7B5DE117851E}"/>
          </ac:cxnSpMkLst>
        </pc:cxnChg>
        <pc:cxnChg chg="add del">
          <ac:chgData name="Youshan Miao" userId="435ef77d6d65474b" providerId="LiveId" clId="{D01DEEFA-E101-4B88-AE60-4027D43A52D8}" dt="2020-01-05T10:58:03.817" v="3263"/>
          <ac:cxnSpMkLst>
            <pc:docMk/>
            <pc:sldMk cId="4028711233" sldId="1753"/>
            <ac:cxnSpMk id="95" creationId="{DE60C87D-4E72-4AC0-8A82-8D52381D82AD}"/>
          </ac:cxnSpMkLst>
        </pc:cxnChg>
        <pc:cxnChg chg="add del">
          <ac:chgData name="Youshan Miao" userId="435ef77d6d65474b" providerId="LiveId" clId="{D01DEEFA-E101-4B88-AE60-4027D43A52D8}" dt="2020-01-05T10:58:03.817" v="3263"/>
          <ac:cxnSpMkLst>
            <pc:docMk/>
            <pc:sldMk cId="4028711233" sldId="1753"/>
            <ac:cxnSpMk id="96" creationId="{DBE8F3F8-92FC-4BCF-B877-371F3FB67557}"/>
          </ac:cxnSpMkLst>
        </pc:cxnChg>
        <pc:cxnChg chg="add">
          <ac:chgData name="Youshan Miao" userId="435ef77d6d65474b" providerId="LiveId" clId="{D01DEEFA-E101-4B88-AE60-4027D43A52D8}" dt="2020-01-05T10:58:03.840" v="3264"/>
          <ac:cxnSpMkLst>
            <pc:docMk/>
            <pc:sldMk cId="4028711233" sldId="1753"/>
            <ac:cxnSpMk id="116" creationId="{A360E325-C1C1-49C4-ACAA-2327998AA700}"/>
          </ac:cxnSpMkLst>
        </pc:cxnChg>
        <pc:cxnChg chg="add">
          <ac:chgData name="Youshan Miao" userId="435ef77d6d65474b" providerId="LiveId" clId="{D01DEEFA-E101-4B88-AE60-4027D43A52D8}" dt="2020-01-05T10:58:03.840" v="3264"/>
          <ac:cxnSpMkLst>
            <pc:docMk/>
            <pc:sldMk cId="4028711233" sldId="1753"/>
            <ac:cxnSpMk id="117" creationId="{FBAD9AA3-19FB-4155-9A35-8F0C380BA5F9}"/>
          </ac:cxnSpMkLst>
        </pc:cxnChg>
        <pc:cxnChg chg="add">
          <ac:chgData name="Youshan Miao" userId="435ef77d6d65474b" providerId="LiveId" clId="{D01DEEFA-E101-4B88-AE60-4027D43A52D8}" dt="2020-01-05T10:58:03.840" v="3264"/>
          <ac:cxnSpMkLst>
            <pc:docMk/>
            <pc:sldMk cId="4028711233" sldId="1753"/>
            <ac:cxnSpMk id="118" creationId="{43AB41C5-D16D-42E2-9168-320328C3E517}"/>
          </ac:cxnSpMkLst>
        </pc:cxnChg>
        <pc:cxnChg chg="add">
          <ac:chgData name="Youshan Miao" userId="435ef77d6d65474b" providerId="LiveId" clId="{D01DEEFA-E101-4B88-AE60-4027D43A52D8}" dt="2020-01-05T10:58:03.840" v="3264"/>
          <ac:cxnSpMkLst>
            <pc:docMk/>
            <pc:sldMk cId="4028711233" sldId="1753"/>
            <ac:cxnSpMk id="119" creationId="{EA6B2DCF-7946-49EB-978F-6574E5600BE2}"/>
          </ac:cxnSpMkLst>
        </pc:cxnChg>
        <pc:cxnChg chg="add">
          <ac:chgData name="Youshan Miao" userId="435ef77d6d65474b" providerId="LiveId" clId="{D01DEEFA-E101-4B88-AE60-4027D43A52D8}" dt="2020-01-05T10:58:03.840" v="3264"/>
          <ac:cxnSpMkLst>
            <pc:docMk/>
            <pc:sldMk cId="4028711233" sldId="1753"/>
            <ac:cxnSpMk id="120" creationId="{969AF99E-5892-4FF6-B5F7-8C687C6B563B}"/>
          </ac:cxnSpMkLst>
        </pc:cxnChg>
        <pc:cxnChg chg="add">
          <ac:chgData name="Youshan Miao" userId="435ef77d6d65474b" providerId="LiveId" clId="{D01DEEFA-E101-4B88-AE60-4027D43A52D8}" dt="2020-01-05T10:58:03.840" v="3264"/>
          <ac:cxnSpMkLst>
            <pc:docMk/>
            <pc:sldMk cId="4028711233" sldId="1753"/>
            <ac:cxnSpMk id="121" creationId="{9182549D-3CB5-4E7D-A903-C752022E12FD}"/>
          </ac:cxnSpMkLst>
        </pc:cxnChg>
      </pc:sldChg>
      <pc:sldChg chg="addSp modSp add ord">
        <pc:chgData name="Youshan Miao" userId="435ef77d6d65474b" providerId="LiveId" clId="{D01DEEFA-E101-4B88-AE60-4027D43A52D8}" dt="2020-01-05T11:15:07.724" v="3836" actId="1076"/>
        <pc:sldMkLst>
          <pc:docMk/>
          <pc:sldMk cId="380508656" sldId="1754"/>
        </pc:sldMkLst>
        <pc:picChg chg="add mod">
          <ac:chgData name="Youshan Miao" userId="435ef77d6d65474b" providerId="LiveId" clId="{D01DEEFA-E101-4B88-AE60-4027D43A52D8}" dt="2020-01-05T11:15:07.724" v="3836" actId="1076"/>
          <ac:picMkLst>
            <pc:docMk/>
            <pc:sldMk cId="380508656" sldId="1754"/>
            <ac:picMk id="4" creationId="{EB38DF50-A13B-450B-9C53-265F7784BC3B}"/>
          </ac:picMkLst>
        </pc:picChg>
      </pc:sldChg>
      <pc:sldChg chg="add del">
        <pc:chgData name="Youshan Miao" userId="435ef77d6d65474b" providerId="LiveId" clId="{D01DEEFA-E101-4B88-AE60-4027D43A52D8}" dt="2020-01-05T11:04:50.691" v="3364" actId="47"/>
        <pc:sldMkLst>
          <pc:docMk/>
          <pc:sldMk cId="1035727551" sldId="1754"/>
        </pc:sldMkLst>
      </pc:sldChg>
      <pc:sldChg chg="add del">
        <pc:chgData name="Youshan Miao" userId="435ef77d6d65474b" providerId="LiveId" clId="{D01DEEFA-E101-4B88-AE60-4027D43A52D8}" dt="2020-01-05T11:14:14.398" v="3828" actId="47"/>
        <pc:sldMkLst>
          <pc:docMk/>
          <pc:sldMk cId="3182258023" sldId="1754"/>
        </pc:sldMkLst>
      </pc:sldChg>
      <pc:sldChg chg="add">
        <pc:chgData name="Youshan Miao" userId="435ef77d6d65474b" providerId="LiveId" clId="{D01DEEFA-E101-4B88-AE60-4027D43A52D8}" dt="2020-01-05T11:15:09.782" v="3837"/>
        <pc:sldMkLst>
          <pc:docMk/>
          <pc:sldMk cId="2485648407" sldId="1755"/>
        </pc:sldMkLst>
      </pc:sldChg>
      <pc:sldChg chg="modSp add">
        <pc:chgData name="Youshan Miao" userId="435ef77d6d65474b" providerId="LiveId" clId="{D01DEEFA-E101-4B88-AE60-4027D43A52D8}" dt="2020-01-05T14:32:19.661" v="4507" actId="20577"/>
        <pc:sldMkLst>
          <pc:docMk/>
          <pc:sldMk cId="930598142" sldId="1756"/>
        </pc:sldMkLst>
        <pc:spChg chg="mod">
          <ac:chgData name="Youshan Miao" userId="435ef77d6d65474b" providerId="LiveId" clId="{D01DEEFA-E101-4B88-AE60-4027D43A52D8}" dt="2020-01-05T14:32:19.661" v="4507" actId="20577"/>
          <ac:spMkLst>
            <pc:docMk/>
            <pc:sldMk cId="930598142" sldId="1756"/>
            <ac:spMk id="3" creationId="{C20A4206-9750-480A-9BB5-F98033F1CABD}"/>
          </ac:spMkLst>
        </pc:spChg>
      </pc:sldChg>
      <pc:sldChg chg="add del">
        <pc:chgData name="Youshan Miao" userId="435ef77d6d65474b" providerId="LiveId" clId="{D01DEEFA-E101-4B88-AE60-4027D43A52D8}" dt="2020-01-05T10:57:20.099" v="3251"/>
        <pc:sldMkLst>
          <pc:docMk/>
          <pc:sldMk cId="1118359143" sldId="2123"/>
        </pc:sldMkLst>
      </pc:sldChg>
    </pc:docChg>
  </pc:docChgLst>
  <pc:docChgLst>
    <pc:chgData name="Youshan Miao" userId="bcaa9fa1-6bbd-4e77-8a28-290a8a44efcf" providerId="ADAL" clId="{70F41CA5-8796-41AC-9B99-507AF19E805C}"/>
    <pc:docChg chg="undo custSel addSld delSld modSld sldOrd modSection">
      <pc:chgData name="Youshan Miao" userId="bcaa9fa1-6bbd-4e77-8a28-290a8a44efcf" providerId="ADAL" clId="{70F41CA5-8796-41AC-9B99-507AF19E805C}" dt="2020-01-06T11:56:20.722" v="1261" actId="20577"/>
      <pc:docMkLst>
        <pc:docMk/>
      </pc:docMkLst>
      <pc:sldChg chg="addSp delSp">
        <pc:chgData name="Youshan Miao" userId="bcaa9fa1-6bbd-4e77-8a28-290a8a44efcf" providerId="ADAL" clId="{70F41CA5-8796-41AC-9B99-507AF19E805C}" dt="2020-01-06T11:28:12.532" v="4"/>
        <pc:sldMkLst>
          <pc:docMk/>
          <pc:sldMk cId="3182288875" sldId="1720"/>
        </pc:sldMkLst>
        <pc:spChg chg="add del">
          <ac:chgData name="Youshan Miao" userId="bcaa9fa1-6bbd-4e77-8a28-290a8a44efcf" providerId="ADAL" clId="{70F41CA5-8796-41AC-9B99-507AF19E805C}" dt="2020-01-06T11:28:10.652" v="2"/>
          <ac:spMkLst>
            <pc:docMk/>
            <pc:sldMk cId="3182288875" sldId="1720"/>
            <ac:spMk id="2" creationId="{3C07506A-B07A-43DF-B625-2BFB05DB8C8B}"/>
          </ac:spMkLst>
        </pc:spChg>
        <pc:spChg chg="add del">
          <ac:chgData name="Youshan Miao" userId="bcaa9fa1-6bbd-4e77-8a28-290a8a44efcf" providerId="ADAL" clId="{70F41CA5-8796-41AC-9B99-507AF19E805C}" dt="2020-01-06T11:28:12.532" v="4"/>
          <ac:spMkLst>
            <pc:docMk/>
            <pc:sldMk cId="3182288875" sldId="1720"/>
            <ac:spMk id="6" creationId="{305DAE17-D589-4867-944C-038B6E101E6D}"/>
          </ac:spMkLst>
        </pc:spChg>
      </pc:sldChg>
      <pc:sldChg chg="modSp mod modShow">
        <pc:chgData name="Youshan Miao" userId="bcaa9fa1-6bbd-4e77-8a28-290a8a44efcf" providerId="ADAL" clId="{70F41CA5-8796-41AC-9B99-507AF19E805C}" dt="2020-01-06T11:28:38.723" v="14" actId="20577"/>
        <pc:sldMkLst>
          <pc:docMk/>
          <pc:sldMk cId="2240341001" sldId="1721"/>
        </pc:sldMkLst>
        <pc:spChg chg="mod">
          <ac:chgData name="Youshan Miao" userId="bcaa9fa1-6bbd-4e77-8a28-290a8a44efcf" providerId="ADAL" clId="{70F41CA5-8796-41AC-9B99-507AF19E805C}" dt="2020-01-06T11:28:38.723" v="14" actId="20577"/>
          <ac:spMkLst>
            <pc:docMk/>
            <pc:sldMk cId="2240341001" sldId="1721"/>
            <ac:spMk id="3" creationId="{2EC07DE9-5B8D-4ECF-B5E8-9E1C0BC29C04}"/>
          </ac:spMkLst>
        </pc:spChg>
      </pc:sldChg>
      <pc:sldChg chg="modSp mod modAnim">
        <pc:chgData name="Youshan Miao" userId="bcaa9fa1-6bbd-4e77-8a28-290a8a44efcf" providerId="ADAL" clId="{70F41CA5-8796-41AC-9B99-507AF19E805C}" dt="2020-01-06T11:31:39.833" v="36"/>
        <pc:sldMkLst>
          <pc:docMk/>
          <pc:sldMk cId="3390693151" sldId="1727"/>
        </pc:sldMkLst>
        <pc:picChg chg="mod">
          <ac:chgData name="Youshan Miao" userId="bcaa9fa1-6bbd-4e77-8a28-290a8a44efcf" providerId="ADAL" clId="{70F41CA5-8796-41AC-9B99-507AF19E805C}" dt="2020-01-06T11:30:42.162" v="23" actId="1076"/>
          <ac:picMkLst>
            <pc:docMk/>
            <pc:sldMk cId="3390693151" sldId="1727"/>
            <ac:picMk id="9" creationId="{0ADC3997-4C16-4833-A370-E47E75CB79DE}"/>
          </ac:picMkLst>
        </pc:picChg>
        <pc:picChg chg="mod">
          <ac:chgData name="Youshan Miao" userId="bcaa9fa1-6bbd-4e77-8a28-290a8a44efcf" providerId="ADAL" clId="{70F41CA5-8796-41AC-9B99-507AF19E805C}" dt="2020-01-06T11:30:02.151" v="22" actId="1076"/>
          <ac:picMkLst>
            <pc:docMk/>
            <pc:sldMk cId="3390693151" sldId="1727"/>
            <ac:picMk id="12" creationId="{438FF04F-D9A2-4AAF-BF0C-20DD8F7CF15A}"/>
          </ac:picMkLst>
        </pc:picChg>
      </pc:sldChg>
      <pc:sldChg chg="modSp mod">
        <pc:chgData name="Youshan Miao" userId="bcaa9fa1-6bbd-4e77-8a28-290a8a44efcf" providerId="ADAL" clId="{70F41CA5-8796-41AC-9B99-507AF19E805C}" dt="2020-01-06T11:35:01.532" v="114"/>
        <pc:sldMkLst>
          <pc:docMk/>
          <pc:sldMk cId="1743851938" sldId="1738"/>
        </pc:sldMkLst>
        <pc:spChg chg="mod">
          <ac:chgData name="Youshan Miao" userId="bcaa9fa1-6bbd-4e77-8a28-290a8a44efcf" providerId="ADAL" clId="{70F41CA5-8796-41AC-9B99-507AF19E805C}" dt="2020-01-06T11:35:01.532" v="114"/>
          <ac:spMkLst>
            <pc:docMk/>
            <pc:sldMk cId="1743851938" sldId="1738"/>
            <ac:spMk id="3" creationId="{C20A4206-9750-480A-9BB5-F98033F1CABD}"/>
          </ac:spMkLst>
        </pc:spChg>
      </pc:sldChg>
      <pc:sldChg chg="modSp mod modShow">
        <pc:chgData name="Youshan Miao" userId="bcaa9fa1-6bbd-4e77-8a28-290a8a44efcf" providerId="ADAL" clId="{70F41CA5-8796-41AC-9B99-507AF19E805C}" dt="2020-01-06T11:56:20.722" v="1261" actId="20577"/>
        <pc:sldMkLst>
          <pc:docMk/>
          <pc:sldMk cId="701698297" sldId="1739"/>
        </pc:sldMkLst>
        <pc:spChg chg="mod">
          <ac:chgData name="Youshan Miao" userId="bcaa9fa1-6bbd-4e77-8a28-290a8a44efcf" providerId="ADAL" clId="{70F41CA5-8796-41AC-9B99-507AF19E805C}" dt="2020-01-06T11:56:20.722" v="1261" actId="20577"/>
          <ac:spMkLst>
            <pc:docMk/>
            <pc:sldMk cId="701698297" sldId="1739"/>
            <ac:spMk id="3" creationId="{C20A4206-9750-480A-9BB5-F98033F1CABD}"/>
          </ac:spMkLst>
        </pc:spChg>
      </pc:sldChg>
      <pc:sldChg chg="modAnim">
        <pc:chgData name="Youshan Miao" userId="bcaa9fa1-6bbd-4e77-8a28-290a8a44efcf" providerId="ADAL" clId="{70F41CA5-8796-41AC-9B99-507AF19E805C}" dt="2020-01-06T11:32:04.262" v="38"/>
        <pc:sldMkLst>
          <pc:docMk/>
          <pc:sldMk cId="2487651227" sldId="1744"/>
        </pc:sldMkLst>
      </pc:sldChg>
      <pc:sldChg chg="addSp delSp modSp mod modAnim">
        <pc:chgData name="Youshan Miao" userId="bcaa9fa1-6bbd-4e77-8a28-290a8a44efcf" providerId="ADAL" clId="{70F41CA5-8796-41AC-9B99-507AF19E805C}" dt="2020-01-06T11:52:39.384" v="769"/>
        <pc:sldMkLst>
          <pc:docMk/>
          <pc:sldMk cId="1238142262" sldId="1748"/>
        </pc:sldMkLst>
        <pc:spChg chg="add del">
          <ac:chgData name="Youshan Miao" userId="bcaa9fa1-6bbd-4e77-8a28-290a8a44efcf" providerId="ADAL" clId="{70F41CA5-8796-41AC-9B99-507AF19E805C}" dt="2020-01-06T11:52:03.393" v="737"/>
          <ac:spMkLst>
            <pc:docMk/>
            <pc:sldMk cId="1238142262" sldId="1748"/>
            <ac:spMk id="9" creationId="{5E9450BA-A41C-4EEA-9A50-90119F3E1508}"/>
          </ac:spMkLst>
        </pc:spChg>
        <pc:spChg chg="add mod">
          <ac:chgData name="Youshan Miao" userId="bcaa9fa1-6bbd-4e77-8a28-290a8a44efcf" providerId="ADAL" clId="{70F41CA5-8796-41AC-9B99-507AF19E805C}" dt="2020-01-06T11:52:39.384" v="769"/>
          <ac:spMkLst>
            <pc:docMk/>
            <pc:sldMk cId="1238142262" sldId="1748"/>
            <ac:spMk id="10" creationId="{99A3FC70-B378-45BF-9AB2-0F2A8A354787}"/>
          </ac:spMkLst>
        </pc:spChg>
      </pc:sldChg>
      <pc:sldChg chg="addSp modSp mod modAnim">
        <pc:chgData name="Youshan Miao" userId="bcaa9fa1-6bbd-4e77-8a28-290a8a44efcf" providerId="ADAL" clId="{70F41CA5-8796-41AC-9B99-507AF19E805C}" dt="2020-01-06T11:51:44.836" v="735" actId="1076"/>
        <pc:sldMkLst>
          <pc:docMk/>
          <pc:sldMk cId="1726530074" sldId="1750"/>
        </pc:sldMkLst>
        <pc:spChg chg="mod">
          <ac:chgData name="Youshan Miao" userId="bcaa9fa1-6bbd-4e77-8a28-290a8a44efcf" providerId="ADAL" clId="{70F41CA5-8796-41AC-9B99-507AF19E805C}" dt="2020-01-06T11:48:10.850" v="612"/>
          <ac:spMkLst>
            <pc:docMk/>
            <pc:sldMk cId="1726530074" sldId="1750"/>
            <ac:spMk id="3" creationId="{C20A4206-9750-480A-9BB5-F98033F1CABD}"/>
          </ac:spMkLst>
        </pc:spChg>
        <pc:spChg chg="add mod">
          <ac:chgData name="Youshan Miao" userId="bcaa9fa1-6bbd-4e77-8a28-290a8a44efcf" providerId="ADAL" clId="{70F41CA5-8796-41AC-9B99-507AF19E805C}" dt="2020-01-06T11:47:59.160" v="608" actId="13822"/>
          <ac:spMkLst>
            <pc:docMk/>
            <pc:sldMk cId="1726530074" sldId="1750"/>
            <ac:spMk id="4" creationId="{18288B34-8F2D-4FB4-A8DB-123842C4F7A0}"/>
          </ac:spMkLst>
        </pc:spChg>
        <pc:spChg chg="add mod">
          <ac:chgData name="Youshan Miao" userId="bcaa9fa1-6bbd-4e77-8a28-290a8a44efcf" providerId="ADAL" clId="{70F41CA5-8796-41AC-9B99-507AF19E805C}" dt="2020-01-06T11:47:59.160" v="608" actId="13822"/>
          <ac:spMkLst>
            <pc:docMk/>
            <pc:sldMk cId="1726530074" sldId="1750"/>
            <ac:spMk id="5" creationId="{6040828B-0A05-4236-94A5-E53027BF0DF7}"/>
          </ac:spMkLst>
        </pc:spChg>
        <pc:spChg chg="add mod">
          <ac:chgData name="Youshan Miao" userId="bcaa9fa1-6bbd-4e77-8a28-290a8a44efcf" providerId="ADAL" clId="{70F41CA5-8796-41AC-9B99-507AF19E805C}" dt="2020-01-06T11:47:49.066" v="607" actId="207"/>
          <ac:spMkLst>
            <pc:docMk/>
            <pc:sldMk cId="1726530074" sldId="1750"/>
            <ac:spMk id="6" creationId="{EF4C92BE-F97B-423B-AF0E-430B480A6B1F}"/>
          </ac:spMkLst>
        </pc:spChg>
        <pc:spChg chg="add mod">
          <ac:chgData name="Youshan Miao" userId="bcaa9fa1-6bbd-4e77-8a28-290a8a44efcf" providerId="ADAL" clId="{70F41CA5-8796-41AC-9B99-507AF19E805C}" dt="2020-01-06T11:47:49.066" v="607" actId="207"/>
          <ac:spMkLst>
            <pc:docMk/>
            <pc:sldMk cId="1726530074" sldId="1750"/>
            <ac:spMk id="7" creationId="{E7F4681A-340F-4A33-8D17-01A14F13A48F}"/>
          </ac:spMkLst>
        </pc:spChg>
        <pc:spChg chg="add mod">
          <ac:chgData name="Youshan Miao" userId="bcaa9fa1-6bbd-4e77-8a28-290a8a44efcf" providerId="ADAL" clId="{70F41CA5-8796-41AC-9B99-507AF19E805C}" dt="2020-01-06T11:48:29.486" v="614" actId="14100"/>
          <ac:spMkLst>
            <pc:docMk/>
            <pc:sldMk cId="1726530074" sldId="1750"/>
            <ac:spMk id="8" creationId="{EBFDA725-CAE5-4028-B8BA-3C8775969E82}"/>
          </ac:spMkLst>
        </pc:spChg>
        <pc:spChg chg="add mod">
          <ac:chgData name="Youshan Miao" userId="bcaa9fa1-6bbd-4e77-8a28-290a8a44efcf" providerId="ADAL" clId="{70F41CA5-8796-41AC-9B99-507AF19E805C}" dt="2020-01-06T11:50:14.221" v="683" actId="14100"/>
          <ac:spMkLst>
            <pc:docMk/>
            <pc:sldMk cId="1726530074" sldId="1750"/>
            <ac:spMk id="9" creationId="{23BEF225-C9DD-4E05-9144-118866526D6D}"/>
          </ac:spMkLst>
        </pc:spChg>
        <pc:spChg chg="add mod">
          <ac:chgData name="Youshan Miao" userId="bcaa9fa1-6bbd-4e77-8a28-290a8a44efcf" providerId="ADAL" clId="{70F41CA5-8796-41AC-9B99-507AF19E805C}" dt="2020-01-06T11:48:57.180" v="668" actId="20577"/>
          <ac:spMkLst>
            <pc:docMk/>
            <pc:sldMk cId="1726530074" sldId="1750"/>
            <ac:spMk id="10" creationId="{D4C70025-8C07-42A7-BD8E-CAF9CDDC570C}"/>
          </ac:spMkLst>
        </pc:spChg>
        <pc:spChg chg="add mod">
          <ac:chgData name="Youshan Miao" userId="bcaa9fa1-6bbd-4e77-8a28-290a8a44efcf" providerId="ADAL" clId="{70F41CA5-8796-41AC-9B99-507AF19E805C}" dt="2020-01-06T11:49:15.427" v="671" actId="1076"/>
          <ac:spMkLst>
            <pc:docMk/>
            <pc:sldMk cId="1726530074" sldId="1750"/>
            <ac:spMk id="11" creationId="{A7020CD8-5297-49E1-8E1F-5C3C987A1103}"/>
          </ac:spMkLst>
        </pc:spChg>
        <pc:spChg chg="mod">
          <ac:chgData name="Youshan Miao" userId="bcaa9fa1-6bbd-4e77-8a28-290a8a44efcf" providerId="ADAL" clId="{70F41CA5-8796-41AC-9B99-507AF19E805C}" dt="2020-01-06T11:51:28.417" v="732" actId="208"/>
          <ac:spMkLst>
            <pc:docMk/>
            <pc:sldMk cId="1726530074" sldId="1750"/>
            <ac:spMk id="13" creationId="{4215D3BA-7525-4AA3-BACC-5281B8913861}"/>
          </ac:spMkLst>
        </pc:spChg>
        <pc:spChg chg="mod">
          <ac:chgData name="Youshan Miao" userId="bcaa9fa1-6bbd-4e77-8a28-290a8a44efcf" providerId="ADAL" clId="{70F41CA5-8796-41AC-9B99-507AF19E805C}" dt="2020-01-06T11:51:44.836" v="735" actId="1076"/>
          <ac:spMkLst>
            <pc:docMk/>
            <pc:sldMk cId="1726530074" sldId="1750"/>
            <ac:spMk id="14" creationId="{94414FEA-6EFF-4FE2-BCAF-62BE862CD4C7}"/>
          </ac:spMkLst>
        </pc:spChg>
        <pc:grpChg chg="add mod">
          <ac:chgData name="Youshan Miao" userId="bcaa9fa1-6bbd-4e77-8a28-290a8a44efcf" providerId="ADAL" clId="{70F41CA5-8796-41AC-9B99-507AF19E805C}" dt="2020-01-06T11:50:51.439" v="687" actId="14100"/>
          <ac:grpSpMkLst>
            <pc:docMk/>
            <pc:sldMk cId="1726530074" sldId="1750"/>
            <ac:grpSpMk id="12" creationId="{25262A29-529C-4294-9BFF-95DDDA0FEAAD}"/>
          </ac:grpSpMkLst>
        </pc:grpChg>
      </pc:sldChg>
      <pc:sldChg chg="modSp mod">
        <pc:chgData name="Youshan Miao" userId="bcaa9fa1-6bbd-4e77-8a28-290a8a44efcf" providerId="ADAL" clId="{70F41CA5-8796-41AC-9B99-507AF19E805C}" dt="2020-01-06T11:33:38.488" v="44"/>
        <pc:sldMkLst>
          <pc:docMk/>
          <pc:sldMk cId="4061940995" sldId="1752"/>
        </pc:sldMkLst>
        <pc:graphicFrameChg chg="mod modGraphic">
          <ac:chgData name="Youshan Miao" userId="bcaa9fa1-6bbd-4e77-8a28-290a8a44efcf" providerId="ADAL" clId="{70F41CA5-8796-41AC-9B99-507AF19E805C}" dt="2020-01-06T11:33:38.488" v="44"/>
          <ac:graphicFrameMkLst>
            <pc:docMk/>
            <pc:sldMk cId="4061940995" sldId="1752"/>
            <ac:graphicFrameMk id="151" creationId="{4E14951D-C104-47EA-A38B-686CA1F1C3AB}"/>
          </ac:graphicFrameMkLst>
        </pc:graphicFrameChg>
      </pc:sldChg>
      <pc:sldChg chg="modSp mod ord">
        <pc:chgData name="Youshan Miao" userId="bcaa9fa1-6bbd-4e77-8a28-290a8a44efcf" providerId="ADAL" clId="{70F41CA5-8796-41AC-9B99-507AF19E805C}" dt="2020-01-06T11:38:07.826" v="461"/>
        <pc:sldMkLst>
          <pc:docMk/>
          <pc:sldMk cId="1214978413" sldId="2083"/>
        </pc:sldMkLst>
        <pc:spChg chg="mod">
          <ac:chgData name="Youshan Miao" userId="bcaa9fa1-6bbd-4e77-8a28-290a8a44efcf" providerId="ADAL" clId="{70F41CA5-8796-41AC-9B99-507AF19E805C}" dt="2020-01-06T11:38:07.826" v="461"/>
          <ac:spMkLst>
            <pc:docMk/>
            <pc:sldMk cId="1214978413" sldId="2083"/>
            <ac:spMk id="3" creationId="{DD379D64-101C-C043-8279-200FA0EFD9FA}"/>
          </ac:spMkLst>
        </pc:spChg>
        <pc:grpChg chg="mod">
          <ac:chgData name="Youshan Miao" userId="bcaa9fa1-6bbd-4e77-8a28-290a8a44efcf" providerId="ADAL" clId="{70F41CA5-8796-41AC-9B99-507AF19E805C}" dt="2020-01-06T11:37:28.077" v="359" actId="1076"/>
          <ac:grpSpMkLst>
            <pc:docMk/>
            <pc:sldMk cId="1214978413" sldId="2083"/>
            <ac:grpSpMk id="6" creationId="{288ACB75-E274-0145-BBAE-78AE7D15B9B5}"/>
          </ac:grpSpMkLst>
        </pc:grpChg>
      </pc:sldChg>
      <pc:sldChg chg="modSp add del mod">
        <pc:chgData name="Youshan Miao" userId="bcaa9fa1-6bbd-4e77-8a28-290a8a44efcf" providerId="ADAL" clId="{70F41CA5-8796-41AC-9B99-507AF19E805C}" dt="2020-01-06T11:28:51.386" v="16" actId="47"/>
        <pc:sldMkLst>
          <pc:docMk/>
          <pc:sldMk cId="2409807575" sldId="2084"/>
        </pc:sldMkLst>
        <pc:spChg chg="mod">
          <ac:chgData name="Youshan Miao" userId="bcaa9fa1-6bbd-4e77-8a28-290a8a44efcf" providerId="ADAL" clId="{70F41CA5-8796-41AC-9B99-507AF19E805C}" dt="2020-01-06T11:28:47.191" v="15" actId="21"/>
          <ac:spMkLst>
            <pc:docMk/>
            <pc:sldMk cId="2409807575" sldId="2084"/>
            <ac:spMk id="3" creationId="{2EC07DE9-5B8D-4ECF-B5E8-9E1C0BC29C04}"/>
          </ac:spMkLst>
        </pc:spChg>
      </pc:sldChg>
    </pc:docChg>
  </pc:docChgLst>
  <pc:docChgLst>
    <pc:chgData name="Youshan Miao" userId="bcaa9fa1-6bbd-4e77-8a28-290a8a44efcf" providerId="ADAL" clId="{4DB89D76-CB2D-4A85-9E52-CAE3A28FFF9F}"/>
    <pc:docChg chg="undo custSel mod addSld delSld modSld sldOrd modSection">
      <pc:chgData name="Youshan Miao" userId="bcaa9fa1-6bbd-4e77-8a28-290a8a44efcf" providerId="ADAL" clId="{4DB89D76-CB2D-4A85-9E52-CAE3A28FFF9F}" dt="2020-01-06T02:57:43.979" v="2497" actId="729"/>
      <pc:docMkLst>
        <pc:docMk/>
      </pc:docMkLst>
      <pc:sldChg chg="mod modShow">
        <pc:chgData name="Youshan Miao" userId="bcaa9fa1-6bbd-4e77-8a28-290a8a44efcf" providerId="ADAL" clId="{4DB89D76-CB2D-4A85-9E52-CAE3A28FFF9F}" dt="2019-12-31T08:11:09.929" v="50" actId="729"/>
        <pc:sldMkLst>
          <pc:docMk/>
          <pc:sldMk cId="1995050349" sldId="1523"/>
        </pc:sldMkLst>
      </pc:sldChg>
      <pc:sldChg chg="mod modShow">
        <pc:chgData name="Youshan Miao" userId="bcaa9fa1-6bbd-4e77-8a28-290a8a44efcf" providerId="ADAL" clId="{4DB89D76-CB2D-4A85-9E52-CAE3A28FFF9F}" dt="2019-12-31T08:11:09.929" v="50" actId="729"/>
        <pc:sldMkLst>
          <pc:docMk/>
          <pc:sldMk cId="1811665972" sldId="1524"/>
        </pc:sldMkLst>
      </pc:sldChg>
      <pc:sldChg chg="mod modShow">
        <pc:chgData name="Youshan Miao" userId="bcaa9fa1-6bbd-4e77-8a28-290a8a44efcf" providerId="ADAL" clId="{4DB89D76-CB2D-4A85-9E52-CAE3A28FFF9F}" dt="2019-12-31T08:11:09.929" v="50" actId="729"/>
        <pc:sldMkLst>
          <pc:docMk/>
          <pc:sldMk cId="895908902" sldId="1548"/>
        </pc:sldMkLst>
      </pc:sldChg>
      <pc:sldChg chg="mod modShow">
        <pc:chgData name="Youshan Miao" userId="bcaa9fa1-6bbd-4e77-8a28-290a8a44efcf" providerId="ADAL" clId="{4DB89D76-CB2D-4A85-9E52-CAE3A28FFF9F}" dt="2019-12-31T08:11:09.929" v="50" actId="729"/>
        <pc:sldMkLst>
          <pc:docMk/>
          <pc:sldMk cId="3188989622" sldId="1635"/>
        </pc:sldMkLst>
      </pc:sldChg>
      <pc:sldChg chg="add">
        <pc:chgData name="Youshan Miao" userId="bcaa9fa1-6bbd-4e77-8a28-290a8a44efcf" providerId="ADAL" clId="{4DB89D76-CB2D-4A85-9E52-CAE3A28FFF9F}" dt="2019-12-31T08:12:03.974" v="81"/>
        <pc:sldMkLst>
          <pc:docMk/>
          <pc:sldMk cId="2623460283" sldId="1660"/>
        </pc:sldMkLst>
      </pc:sldChg>
      <pc:sldChg chg="del mod modShow">
        <pc:chgData name="Youshan Miao" userId="bcaa9fa1-6bbd-4e77-8a28-290a8a44efcf" providerId="ADAL" clId="{4DB89D76-CB2D-4A85-9E52-CAE3A28FFF9F}" dt="2019-12-31T08:12:02.501" v="80" actId="2696"/>
        <pc:sldMkLst>
          <pc:docMk/>
          <pc:sldMk cId="3957722359" sldId="1660"/>
        </pc:sldMkLst>
      </pc:sldChg>
      <pc:sldChg chg="del mod modShow">
        <pc:chgData name="Youshan Miao" userId="bcaa9fa1-6bbd-4e77-8a28-290a8a44efcf" providerId="ADAL" clId="{4DB89D76-CB2D-4A85-9E52-CAE3A28FFF9F}" dt="2019-12-31T08:12:02.501" v="80" actId="2696"/>
        <pc:sldMkLst>
          <pc:docMk/>
          <pc:sldMk cId="1795078537" sldId="1661"/>
        </pc:sldMkLst>
      </pc:sldChg>
      <pc:sldChg chg="add">
        <pc:chgData name="Youshan Miao" userId="bcaa9fa1-6bbd-4e77-8a28-290a8a44efcf" providerId="ADAL" clId="{4DB89D76-CB2D-4A85-9E52-CAE3A28FFF9F}" dt="2019-12-31T08:12:03.974" v="81"/>
        <pc:sldMkLst>
          <pc:docMk/>
          <pc:sldMk cId="3169117127" sldId="1661"/>
        </pc:sldMkLst>
      </pc:sldChg>
      <pc:sldChg chg="add">
        <pc:chgData name="Youshan Miao" userId="bcaa9fa1-6bbd-4e77-8a28-290a8a44efcf" providerId="ADAL" clId="{4DB89D76-CB2D-4A85-9E52-CAE3A28FFF9F}" dt="2019-12-31T08:12:03.974" v="81"/>
        <pc:sldMkLst>
          <pc:docMk/>
          <pc:sldMk cId="1593028899" sldId="1663"/>
        </pc:sldMkLst>
      </pc:sldChg>
      <pc:sldChg chg="del mod modShow">
        <pc:chgData name="Youshan Miao" userId="bcaa9fa1-6bbd-4e77-8a28-290a8a44efcf" providerId="ADAL" clId="{4DB89D76-CB2D-4A85-9E52-CAE3A28FFF9F}" dt="2019-12-31T08:12:02.501" v="80" actId="2696"/>
        <pc:sldMkLst>
          <pc:docMk/>
          <pc:sldMk cId="2336616198" sldId="1663"/>
        </pc:sldMkLst>
      </pc:sldChg>
      <pc:sldChg chg="mod modShow">
        <pc:chgData name="Youshan Miao" userId="bcaa9fa1-6bbd-4e77-8a28-290a8a44efcf" providerId="ADAL" clId="{4DB89D76-CB2D-4A85-9E52-CAE3A28FFF9F}" dt="2019-12-31T08:11:09.929" v="50" actId="729"/>
        <pc:sldMkLst>
          <pc:docMk/>
          <pc:sldMk cId="1793706927" sldId="1670"/>
        </pc:sldMkLst>
      </pc:sldChg>
      <pc:sldChg chg="mod modShow">
        <pc:chgData name="Youshan Miao" userId="bcaa9fa1-6bbd-4e77-8a28-290a8a44efcf" providerId="ADAL" clId="{4DB89D76-CB2D-4A85-9E52-CAE3A28FFF9F}" dt="2019-12-31T08:11:09.929" v="50" actId="729"/>
        <pc:sldMkLst>
          <pc:docMk/>
          <pc:sldMk cId="1490695021" sldId="1716"/>
        </pc:sldMkLst>
      </pc:sldChg>
      <pc:sldChg chg="add setBg">
        <pc:chgData name="Youshan Miao" userId="bcaa9fa1-6bbd-4e77-8a28-290a8a44efcf" providerId="ADAL" clId="{4DB89D76-CB2D-4A85-9E52-CAE3A28FFF9F}" dt="2019-12-31T09:32:28.499" v="1237"/>
        <pc:sldMkLst>
          <pc:docMk/>
          <pc:sldMk cId="1568108171" sldId="1719"/>
        </pc:sldMkLst>
      </pc:sldChg>
      <pc:sldChg chg="del mod modShow">
        <pc:chgData name="Youshan Miao" userId="bcaa9fa1-6bbd-4e77-8a28-290a8a44efcf" providerId="ADAL" clId="{4DB89D76-CB2D-4A85-9E52-CAE3A28FFF9F}" dt="2019-12-31T08:12:02.501" v="80" actId="2696"/>
        <pc:sldMkLst>
          <pc:docMk/>
          <pc:sldMk cId="3635852913" sldId="1719"/>
        </pc:sldMkLst>
      </pc:sldChg>
      <pc:sldChg chg="addSp modSp mod">
        <pc:chgData name="Youshan Miao" userId="bcaa9fa1-6bbd-4e77-8a28-290a8a44efcf" providerId="ADAL" clId="{4DB89D76-CB2D-4A85-9E52-CAE3A28FFF9F}" dt="2019-12-31T08:10:25.298" v="47"/>
        <pc:sldMkLst>
          <pc:docMk/>
          <pc:sldMk cId="3182288875" sldId="1720"/>
        </pc:sldMkLst>
        <pc:spChg chg="mod">
          <ac:chgData name="Youshan Miao" userId="bcaa9fa1-6bbd-4e77-8a28-290a8a44efcf" providerId="ADAL" clId="{4DB89D76-CB2D-4A85-9E52-CAE3A28FFF9F}" dt="2019-12-31T07:49:34.554" v="15" actId="6549"/>
          <ac:spMkLst>
            <pc:docMk/>
            <pc:sldMk cId="3182288875" sldId="1720"/>
            <ac:spMk id="5" creationId="{00000000-0000-0000-0000-000000000000}"/>
          </ac:spMkLst>
        </pc:spChg>
        <pc:picChg chg="add mod modCrop">
          <ac:chgData name="Youshan Miao" userId="bcaa9fa1-6bbd-4e77-8a28-290a8a44efcf" providerId="ADAL" clId="{4DB89D76-CB2D-4A85-9E52-CAE3A28FFF9F}" dt="2019-12-31T08:10:25.298" v="47"/>
          <ac:picMkLst>
            <pc:docMk/>
            <pc:sldMk cId="3182288875" sldId="1720"/>
            <ac:picMk id="3" creationId="{776C1664-C63A-473E-A6FB-46BF71F032B0}"/>
          </ac:picMkLst>
        </pc:picChg>
      </pc:sldChg>
      <pc:sldChg chg="modSp add mod">
        <pc:chgData name="Youshan Miao" userId="bcaa9fa1-6bbd-4e77-8a28-290a8a44efcf" providerId="ADAL" clId="{4DB89D76-CB2D-4A85-9E52-CAE3A28FFF9F}" dt="2020-01-04T08:17:11.946" v="2076" actId="20577"/>
        <pc:sldMkLst>
          <pc:docMk/>
          <pc:sldMk cId="2240341001" sldId="1721"/>
        </pc:sldMkLst>
        <pc:spChg chg="mod">
          <ac:chgData name="Youshan Miao" userId="bcaa9fa1-6bbd-4e77-8a28-290a8a44efcf" providerId="ADAL" clId="{4DB89D76-CB2D-4A85-9E52-CAE3A28FFF9F}" dt="2020-01-02T12:29:52.046" v="1722" actId="20577"/>
          <ac:spMkLst>
            <pc:docMk/>
            <pc:sldMk cId="2240341001" sldId="1721"/>
            <ac:spMk id="2" creationId="{BF9903D5-D31F-4DFC-AFBD-E33A9347AA73}"/>
          </ac:spMkLst>
        </pc:spChg>
        <pc:spChg chg="mod">
          <ac:chgData name="Youshan Miao" userId="bcaa9fa1-6bbd-4e77-8a28-290a8a44efcf" providerId="ADAL" clId="{4DB89D76-CB2D-4A85-9E52-CAE3A28FFF9F}" dt="2020-01-04T08:17:11.946" v="2076" actId="20577"/>
          <ac:spMkLst>
            <pc:docMk/>
            <pc:sldMk cId="2240341001" sldId="1721"/>
            <ac:spMk id="3" creationId="{2EC07DE9-5B8D-4ECF-B5E8-9E1C0BC29C04}"/>
          </ac:spMkLst>
        </pc:spChg>
      </pc:sldChg>
      <pc:sldChg chg="add del">
        <pc:chgData name="Youshan Miao" userId="bcaa9fa1-6bbd-4e77-8a28-290a8a44efcf" providerId="ADAL" clId="{4DB89D76-CB2D-4A85-9E52-CAE3A28FFF9F}" dt="2019-12-31T07:49:52.473" v="17" actId="47"/>
        <pc:sldMkLst>
          <pc:docMk/>
          <pc:sldMk cId="2941174617" sldId="1721"/>
        </pc:sldMkLst>
      </pc:sldChg>
      <pc:sldChg chg="addSp delSp modSp add mod ord modNotesTx">
        <pc:chgData name="Youshan Miao" userId="bcaa9fa1-6bbd-4e77-8a28-290a8a44efcf" providerId="ADAL" clId="{4DB89D76-CB2D-4A85-9E52-CAE3A28FFF9F}" dt="2020-01-04T12:32:51.677" v="2362" actId="6549"/>
        <pc:sldMkLst>
          <pc:docMk/>
          <pc:sldMk cId="1467220871" sldId="1722"/>
        </pc:sldMkLst>
        <pc:spChg chg="mod">
          <ac:chgData name="Youshan Miao" userId="bcaa9fa1-6bbd-4e77-8a28-290a8a44efcf" providerId="ADAL" clId="{4DB89D76-CB2D-4A85-9E52-CAE3A28FFF9F}" dt="2020-01-04T12:25:37.059" v="2351"/>
          <ac:spMkLst>
            <pc:docMk/>
            <pc:sldMk cId="1467220871" sldId="1722"/>
            <ac:spMk id="2" creationId="{67EAEFD3-0098-4E73-B90A-C644698C4CFD}"/>
          </ac:spMkLst>
        </pc:spChg>
        <pc:spChg chg="mod">
          <ac:chgData name="Youshan Miao" userId="bcaa9fa1-6bbd-4e77-8a28-290a8a44efcf" providerId="ADAL" clId="{4DB89D76-CB2D-4A85-9E52-CAE3A28FFF9F}" dt="2020-01-04T11:05:27.883" v="2335" actId="20577"/>
          <ac:spMkLst>
            <pc:docMk/>
            <pc:sldMk cId="1467220871" sldId="1722"/>
            <ac:spMk id="3" creationId="{29B020C4-6330-4EB5-A232-449488F5F96B}"/>
          </ac:spMkLst>
        </pc:spChg>
        <pc:spChg chg="add del">
          <ac:chgData name="Youshan Miao" userId="bcaa9fa1-6bbd-4e77-8a28-290a8a44efcf" providerId="ADAL" clId="{4DB89D76-CB2D-4A85-9E52-CAE3A28FFF9F}" dt="2020-01-04T10:49:10.448" v="2322"/>
          <ac:spMkLst>
            <pc:docMk/>
            <pc:sldMk cId="1467220871" sldId="1722"/>
            <ac:spMk id="4" creationId="{B6D708BF-EB5A-42D2-AD62-CCD3F699C53B}"/>
          </ac:spMkLst>
        </pc:spChg>
        <pc:spChg chg="add mod">
          <ac:chgData name="Youshan Miao" userId="bcaa9fa1-6bbd-4e77-8a28-290a8a44efcf" providerId="ADAL" clId="{4DB89D76-CB2D-4A85-9E52-CAE3A28FFF9F}" dt="2020-01-04T10:49:26.807" v="2328" actId="1076"/>
          <ac:spMkLst>
            <pc:docMk/>
            <pc:sldMk cId="1467220871" sldId="1722"/>
            <ac:spMk id="6" creationId="{A21CF209-CE9A-41BE-9178-C1DB563B1152}"/>
          </ac:spMkLst>
        </pc:spChg>
        <pc:spChg chg="add del">
          <ac:chgData name="Youshan Miao" userId="bcaa9fa1-6bbd-4e77-8a28-290a8a44efcf" providerId="ADAL" clId="{4DB89D76-CB2D-4A85-9E52-CAE3A28FFF9F}" dt="2020-01-04T12:32:08.119" v="2356"/>
          <ac:spMkLst>
            <pc:docMk/>
            <pc:sldMk cId="1467220871" sldId="1722"/>
            <ac:spMk id="10" creationId="{5B73B7D5-DCB4-433A-8582-E32190A86696}"/>
          </ac:spMkLst>
        </pc:spChg>
        <pc:picChg chg="add del">
          <ac:chgData name="Youshan Miao" userId="bcaa9fa1-6bbd-4e77-8a28-290a8a44efcf" providerId="ADAL" clId="{4DB89D76-CB2D-4A85-9E52-CAE3A28FFF9F}" dt="2020-01-04T10:49:12.124" v="2324" actId="478"/>
          <ac:picMkLst>
            <pc:docMk/>
            <pc:sldMk cId="1467220871" sldId="1722"/>
            <ac:picMk id="5" creationId="{5715C6E5-B09A-4AE2-8E67-EADE9BFD03E9}"/>
          </ac:picMkLst>
        </pc:picChg>
        <pc:picChg chg="add del">
          <ac:chgData name="Youshan Miao" userId="bcaa9fa1-6bbd-4e77-8a28-290a8a44efcf" providerId="ADAL" clId="{4DB89D76-CB2D-4A85-9E52-CAE3A28FFF9F}" dt="2020-01-04T10:49:37.872" v="2330" actId="478"/>
          <ac:picMkLst>
            <pc:docMk/>
            <pc:sldMk cId="1467220871" sldId="1722"/>
            <ac:picMk id="7" creationId="{CB21D01A-EC39-432E-880C-4AD7810CA5AB}"/>
          </ac:picMkLst>
        </pc:picChg>
        <pc:picChg chg="add mod">
          <ac:chgData name="Youshan Miao" userId="bcaa9fa1-6bbd-4e77-8a28-290a8a44efcf" providerId="ADAL" clId="{4DB89D76-CB2D-4A85-9E52-CAE3A28FFF9F}" dt="2020-01-04T12:31:55.241" v="2354" actId="1076"/>
          <ac:picMkLst>
            <pc:docMk/>
            <pc:sldMk cId="1467220871" sldId="1722"/>
            <ac:picMk id="8" creationId="{4F518ADA-AE63-4C25-AAEF-2F567EC1A800}"/>
          </ac:picMkLst>
        </pc:picChg>
        <pc:picChg chg="add mod">
          <ac:chgData name="Youshan Miao" userId="bcaa9fa1-6bbd-4e77-8a28-290a8a44efcf" providerId="ADAL" clId="{4DB89D76-CB2D-4A85-9E52-CAE3A28FFF9F}" dt="2020-01-04T12:31:52.485" v="2353" actId="1076"/>
          <ac:picMkLst>
            <pc:docMk/>
            <pc:sldMk cId="1467220871" sldId="1722"/>
            <ac:picMk id="9" creationId="{59D932E5-B305-4EB1-B737-68108779E58D}"/>
          </ac:picMkLst>
        </pc:picChg>
      </pc:sldChg>
      <pc:sldChg chg="add del">
        <pc:chgData name="Youshan Miao" userId="bcaa9fa1-6bbd-4e77-8a28-290a8a44efcf" providerId="ADAL" clId="{4DB89D76-CB2D-4A85-9E52-CAE3A28FFF9F}" dt="2019-12-31T08:10:45.124" v="48" actId="47"/>
        <pc:sldMkLst>
          <pc:docMk/>
          <pc:sldMk cId="4268047748" sldId="1722"/>
        </pc:sldMkLst>
      </pc:sldChg>
      <pc:sldChg chg="addSp modSp add mod">
        <pc:chgData name="Youshan Miao" userId="bcaa9fa1-6bbd-4e77-8a28-290a8a44efcf" providerId="ADAL" clId="{4DB89D76-CB2D-4A85-9E52-CAE3A28FFF9F}" dt="2019-12-31T09:12:16.904" v="940" actId="20577"/>
        <pc:sldMkLst>
          <pc:docMk/>
          <pc:sldMk cId="2799829960" sldId="1723"/>
        </pc:sldMkLst>
        <pc:spChg chg="mod">
          <ac:chgData name="Youshan Miao" userId="bcaa9fa1-6bbd-4e77-8a28-290a8a44efcf" providerId="ADAL" clId="{4DB89D76-CB2D-4A85-9E52-CAE3A28FFF9F}" dt="2019-12-31T09:06:16.519" v="707" actId="6549"/>
          <ac:spMkLst>
            <pc:docMk/>
            <pc:sldMk cId="2799829960" sldId="1723"/>
            <ac:spMk id="2" creationId="{BF9903D5-D31F-4DFC-AFBD-E33A9347AA73}"/>
          </ac:spMkLst>
        </pc:spChg>
        <pc:spChg chg="mod">
          <ac:chgData name="Youshan Miao" userId="bcaa9fa1-6bbd-4e77-8a28-290a8a44efcf" providerId="ADAL" clId="{4DB89D76-CB2D-4A85-9E52-CAE3A28FFF9F}" dt="2019-12-31T09:12:16.904" v="940" actId="20577"/>
          <ac:spMkLst>
            <pc:docMk/>
            <pc:sldMk cId="2799829960" sldId="1723"/>
            <ac:spMk id="3" creationId="{2EC07DE9-5B8D-4ECF-B5E8-9E1C0BC29C04}"/>
          </ac:spMkLst>
        </pc:spChg>
        <pc:spChg chg="add mod">
          <ac:chgData name="Youshan Miao" userId="bcaa9fa1-6bbd-4e77-8a28-290a8a44efcf" providerId="ADAL" clId="{4DB89D76-CB2D-4A85-9E52-CAE3A28FFF9F}" dt="2019-12-31T09:08:46.159" v="725" actId="20577"/>
          <ac:spMkLst>
            <pc:docMk/>
            <pc:sldMk cId="2799829960" sldId="1723"/>
            <ac:spMk id="4" creationId="{3C9B50F8-46B6-44EE-A303-AFA03F688789}"/>
          </ac:spMkLst>
        </pc:spChg>
        <pc:picChg chg="add mod">
          <ac:chgData name="Youshan Miao" userId="bcaa9fa1-6bbd-4e77-8a28-290a8a44efcf" providerId="ADAL" clId="{4DB89D76-CB2D-4A85-9E52-CAE3A28FFF9F}" dt="2019-12-31T09:05:13.179" v="696" actId="732"/>
          <ac:picMkLst>
            <pc:docMk/>
            <pc:sldMk cId="2799829960" sldId="1723"/>
            <ac:picMk id="1026" creationId="{96738F66-B1EA-407F-B09E-1E7C4A185FF5}"/>
          </ac:picMkLst>
        </pc:picChg>
      </pc:sldChg>
      <pc:sldChg chg="modSp add del mod">
        <pc:chgData name="Youshan Miao" userId="bcaa9fa1-6bbd-4e77-8a28-290a8a44efcf" providerId="ADAL" clId="{4DB89D76-CB2D-4A85-9E52-CAE3A28FFF9F}" dt="2020-01-04T12:33:22.854" v="2366" actId="47"/>
        <pc:sldMkLst>
          <pc:docMk/>
          <pc:sldMk cId="1166801838" sldId="1724"/>
        </pc:sldMkLst>
        <pc:spChg chg="mod">
          <ac:chgData name="Youshan Miao" userId="bcaa9fa1-6bbd-4e77-8a28-290a8a44efcf" providerId="ADAL" clId="{4DB89D76-CB2D-4A85-9E52-CAE3A28FFF9F}" dt="2020-01-04T09:23:28.291" v="2203"/>
          <ac:spMkLst>
            <pc:docMk/>
            <pc:sldMk cId="1166801838" sldId="1724"/>
            <ac:spMk id="2" creationId="{356F4912-0C3A-456C-9ADB-CB2688F40E57}"/>
          </ac:spMkLst>
        </pc:spChg>
      </pc:sldChg>
      <pc:sldChg chg="addSp delSp modSp add mod modAnim">
        <pc:chgData name="Youshan Miao" userId="bcaa9fa1-6bbd-4e77-8a28-290a8a44efcf" providerId="ADAL" clId="{4DB89D76-CB2D-4A85-9E52-CAE3A28FFF9F}" dt="2019-12-31T09:25:17.835" v="1186"/>
        <pc:sldMkLst>
          <pc:docMk/>
          <pc:sldMk cId="1493577317" sldId="1725"/>
        </pc:sldMkLst>
        <pc:spChg chg="mod">
          <ac:chgData name="Youshan Miao" userId="bcaa9fa1-6bbd-4e77-8a28-290a8a44efcf" providerId="ADAL" clId="{4DB89D76-CB2D-4A85-9E52-CAE3A28FFF9F}" dt="2019-12-31T09:06:12.881" v="705" actId="20577"/>
          <ac:spMkLst>
            <pc:docMk/>
            <pc:sldMk cId="1493577317" sldId="1725"/>
            <ac:spMk id="2" creationId="{BF9903D5-D31F-4DFC-AFBD-E33A9347AA73}"/>
          </ac:spMkLst>
        </pc:spChg>
        <pc:spChg chg="mod">
          <ac:chgData name="Youshan Miao" userId="bcaa9fa1-6bbd-4e77-8a28-290a8a44efcf" providerId="ADAL" clId="{4DB89D76-CB2D-4A85-9E52-CAE3A28FFF9F}" dt="2019-12-31T09:25:17.835" v="1186"/>
          <ac:spMkLst>
            <pc:docMk/>
            <pc:sldMk cId="1493577317" sldId="1725"/>
            <ac:spMk id="3" creationId="{2EC07DE9-5B8D-4ECF-B5E8-9E1C0BC29C04}"/>
          </ac:spMkLst>
        </pc:spChg>
        <pc:spChg chg="add mod">
          <ac:chgData name="Youshan Miao" userId="bcaa9fa1-6bbd-4e77-8a28-290a8a44efcf" providerId="ADAL" clId="{4DB89D76-CB2D-4A85-9E52-CAE3A28FFF9F}" dt="2019-12-31T09:24:12.653" v="1175"/>
          <ac:spMkLst>
            <pc:docMk/>
            <pc:sldMk cId="1493577317" sldId="1725"/>
            <ac:spMk id="4" creationId="{D0B9B590-1FD4-440A-9EE9-7DBD660993EF}"/>
          </ac:spMkLst>
        </pc:spChg>
        <pc:spChg chg="add">
          <ac:chgData name="Youshan Miao" userId="bcaa9fa1-6bbd-4e77-8a28-290a8a44efcf" providerId="ADAL" clId="{4DB89D76-CB2D-4A85-9E52-CAE3A28FFF9F}" dt="2019-12-31T09:08:53.667" v="726"/>
          <ac:spMkLst>
            <pc:docMk/>
            <pc:sldMk cId="1493577317" sldId="1725"/>
            <ac:spMk id="6" creationId="{EA4FBBC3-FF4A-4DD8-A79A-BE8EAD11FF95}"/>
          </ac:spMkLst>
        </pc:spChg>
        <pc:spChg chg="add mod">
          <ac:chgData name="Youshan Miao" userId="bcaa9fa1-6bbd-4e77-8a28-290a8a44efcf" providerId="ADAL" clId="{4DB89D76-CB2D-4A85-9E52-CAE3A28FFF9F}" dt="2019-12-31T09:24:17.945" v="1179" actId="6549"/>
          <ac:spMkLst>
            <pc:docMk/>
            <pc:sldMk cId="1493577317" sldId="1725"/>
            <ac:spMk id="8" creationId="{927350DD-B9F2-4653-812A-BB53AD00EA01}"/>
          </ac:spMkLst>
        </pc:spChg>
        <pc:picChg chg="del">
          <ac:chgData name="Youshan Miao" userId="bcaa9fa1-6bbd-4e77-8a28-290a8a44efcf" providerId="ADAL" clId="{4DB89D76-CB2D-4A85-9E52-CAE3A28FFF9F}" dt="2019-12-31T09:04:05.539" v="691" actId="478"/>
          <ac:picMkLst>
            <pc:docMk/>
            <pc:sldMk cId="1493577317" sldId="1725"/>
            <ac:picMk id="1026" creationId="{96738F66-B1EA-407F-B09E-1E7C4A185FF5}"/>
          </ac:picMkLst>
        </pc:picChg>
        <pc:picChg chg="add mod">
          <ac:chgData name="Youshan Miao" userId="bcaa9fa1-6bbd-4e77-8a28-290a8a44efcf" providerId="ADAL" clId="{4DB89D76-CB2D-4A85-9E52-CAE3A28FFF9F}" dt="2019-12-31T09:05:27.483" v="698" actId="732"/>
          <ac:picMkLst>
            <pc:docMk/>
            <pc:sldMk cId="1493577317" sldId="1725"/>
            <ac:picMk id="2050" creationId="{ED974361-C22D-47E7-B408-451A0CC05432}"/>
          </ac:picMkLst>
        </pc:picChg>
      </pc:sldChg>
      <pc:sldChg chg="modSp add del">
        <pc:chgData name="Youshan Miao" userId="bcaa9fa1-6bbd-4e77-8a28-290a8a44efcf" providerId="ADAL" clId="{4DB89D76-CB2D-4A85-9E52-CAE3A28FFF9F}" dt="2019-12-31T09:26:17.184" v="1188" actId="47"/>
        <pc:sldMkLst>
          <pc:docMk/>
          <pc:sldMk cId="435502359" sldId="1726"/>
        </pc:sldMkLst>
        <pc:spChg chg="mod">
          <ac:chgData name="Youshan Miao" userId="bcaa9fa1-6bbd-4e77-8a28-290a8a44efcf" providerId="ADAL" clId="{4DB89D76-CB2D-4A85-9E52-CAE3A28FFF9F}" dt="2019-12-31T09:26:13.799" v="1187"/>
          <ac:spMkLst>
            <pc:docMk/>
            <pc:sldMk cId="435502359" sldId="1726"/>
            <ac:spMk id="2" creationId="{1DD5CB33-B22A-4512-AB4F-E015F7E71B48}"/>
          </ac:spMkLst>
        </pc:spChg>
      </pc:sldChg>
      <pc:sldChg chg="addSp delSp modSp add mod modAnim">
        <pc:chgData name="Youshan Miao" userId="bcaa9fa1-6bbd-4e77-8a28-290a8a44efcf" providerId="ADAL" clId="{4DB89D76-CB2D-4A85-9E52-CAE3A28FFF9F}" dt="2020-01-04T08:44:32.528" v="2191"/>
        <pc:sldMkLst>
          <pc:docMk/>
          <pc:sldMk cId="3390693151" sldId="1727"/>
        </pc:sldMkLst>
        <pc:spChg chg="mod">
          <ac:chgData name="Youshan Miao" userId="bcaa9fa1-6bbd-4e77-8a28-290a8a44efcf" providerId="ADAL" clId="{4DB89D76-CB2D-4A85-9E52-CAE3A28FFF9F}" dt="2020-01-04T08:44:32.528" v="2191"/>
          <ac:spMkLst>
            <pc:docMk/>
            <pc:sldMk cId="3390693151" sldId="1727"/>
            <ac:spMk id="3" creationId="{2EC07DE9-5B8D-4ECF-B5E8-9E1C0BC29C04}"/>
          </ac:spMkLst>
        </pc:spChg>
        <pc:spChg chg="add mod">
          <ac:chgData name="Youshan Miao" userId="bcaa9fa1-6bbd-4e77-8a28-290a8a44efcf" providerId="ADAL" clId="{4DB89D76-CB2D-4A85-9E52-CAE3A28FFF9F}" dt="2019-12-31T09:21:48.623" v="1158" actId="164"/>
          <ac:spMkLst>
            <pc:docMk/>
            <pc:sldMk cId="3390693151" sldId="1727"/>
            <ac:spMk id="6" creationId="{870ECB97-2230-49CE-BE7E-D97F6BF702F4}"/>
          </ac:spMkLst>
        </pc:spChg>
        <pc:grpChg chg="add mod">
          <ac:chgData name="Youshan Miao" userId="bcaa9fa1-6bbd-4e77-8a28-290a8a44efcf" providerId="ADAL" clId="{4DB89D76-CB2D-4A85-9E52-CAE3A28FFF9F}" dt="2019-12-31T09:22:34.603" v="1160" actId="1440"/>
          <ac:grpSpMkLst>
            <pc:docMk/>
            <pc:sldMk cId="3390693151" sldId="1727"/>
            <ac:grpSpMk id="7" creationId="{F5F6179C-91EA-407C-8F53-DC0ECFE3A681}"/>
          </ac:grpSpMkLst>
        </pc:grpChg>
        <pc:graphicFrameChg chg="add del mod">
          <ac:chgData name="Youshan Miao" userId="bcaa9fa1-6bbd-4e77-8a28-290a8a44efcf" providerId="ADAL" clId="{4DB89D76-CB2D-4A85-9E52-CAE3A28FFF9F}" dt="2019-12-31T09:10:09.405" v="738" actId="478"/>
          <ac:graphicFrameMkLst>
            <pc:docMk/>
            <pc:sldMk cId="3390693151" sldId="1727"/>
            <ac:graphicFrameMk id="5" creationId="{7DEFF968-625C-4792-B42D-92D1B5B20972}"/>
          </ac:graphicFrameMkLst>
        </pc:graphicFrameChg>
        <pc:picChg chg="del">
          <ac:chgData name="Youshan Miao" userId="bcaa9fa1-6bbd-4e77-8a28-290a8a44efcf" providerId="ADAL" clId="{4DB89D76-CB2D-4A85-9E52-CAE3A28FFF9F}" dt="2019-12-31T09:09:12.714" v="729" actId="478"/>
          <ac:picMkLst>
            <pc:docMk/>
            <pc:sldMk cId="3390693151" sldId="1727"/>
            <ac:picMk id="1026" creationId="{96738F66-B1EA-407F-B09E-1E7C4A185FF5}"/>
          </ac:picMkLst>
        </pc:picChg>
        <pc:picChg chg="add mod">
          <ac:chgData name="Youshan Miao" userId="bcaa9fa1-6bbd-4e77-8a28-290a8a44efcf" providerId="ADAL" clId="{4DB89D76-CB2D-4A85-9E52-CAE3A28FFF9F}" dt="2019-12-31T09:10:23.916" v="741" actId="1076"/>
          <ac:picMkLst>
            <pc:docMk/>
            <pc:sldMk cId="3390693151" sldId="1727"/>
            <ac:picMk id="3073" creationId="{3C1CEBC7-D121-4EE0-AAF7-17CA7C670824}"/>
          </ac:picMkLst>
        </pc:picChg>
        <pc:picChg chg="add mod">
          <ac:chgData name="Youshan Miao" userId="bcaa9fa1-6bbd-4e77-8a28-290a8a44efcf" providerId="ADAL" clId="{4DB89D76-CB2D-4A85-9E52-CAE3A28FFF9F}" dt="2019-12-31T09:10:23.916" v="741" actId="1076"/>
          <ac:picMkLst>
            <pc:docMk/>
            <pc:sldMk cId="3390693151" sldId="1727"/>
            <ac:picMk id="3074" creationId="{F46F39F7-7A4F-4893-812E-6E78CD2C182C}"/>
          </ac:picMkLst>
        </pc:picChg>
        <pc:picChg chg="add mod">
          <ac:chgData name="Youshan Miao" userId="bcaa9fa1-6bbd-4e77-8a28-290a8a44efcf" providerId="ADAL" clId="{4DB89D76-CB2D-4A85-9E52-CAE3A28FFF9F}" dt="2019-12-31T09:10:23.916" v="741" actId="1076"/>
          <ac:picMkLst>
            <pc:docMk/>
            <pc:sldMk cId="3390693151" sldId="1727"/>
            <ac:picMk id="3075" creationId="{40B00553-6BE0-4566-9024-989DA41CA8A3}"/>
          </ac:picMkLst>
        </pc:picChg>
        <pc:picChg chg="add mod">
          <ac:chgData name="Youshan Miao" userId="bcaa9fa1-6bbd-4e77-8a28-290a8a44efcf" providerId="ADAL" clId="{4DB89D76-CB2D-4A85-9E52-CAE3A28FFF9F}" dt="2019-12-31T09:21:48.623" v="1158" actId="164"/>
          <ac:picMkLst>
            <pc:docMk/>
            <pc:sldMk cId="3390693151" sldId="1727"/>
            <ac:picMk id="3077" creationId="{BD764ADA-9BB5-4448-BAC5-38156A6A47EC}"/>
          </ac:picMkLst>
        </pc:picChg>
      </pc:sldChg>
      <pc:sldChg chg="add del">
        <pc:chgData name="Youshan Miao" userId="bcaa9fa1-6bbd-4e77-8a28-290a8a44efcf" providerId="ADAL" clId="{4DB89D76-CB2D-4A85-9E52-CAE3A28FFF9F}" dt="2019-12-31T09:26:23.499" v="1190" actId="2696"/>
        <pc:sldMkLst>
          <pc:docMk/>
          <pc:sldMk cId="2204018356" sldId="1728"/>
        </pc:sldMkLst>
      </pc:sldChg>
      <pc:sldChg chg="addSp delSp modSp add mod modTransition setBg chgLayout">
        <pc:chgData name="Youshan Miao" userId="bcaa9fa1-6bbd-4e77-8a28-290a8a44efcf" providerId="ADAL" clId="{4DB89D76-CB2D-4A85-9E52-CAE3A28FFF9F}" dt="2020-01-04T08:41:37.327" v="2116" actId="6549"/>
        <pc:sldMkLst>
          <pc:docMk/>
          <pc:sldMk cId="3879431566" sldId="1728"/>
        </pc:sldMkLst>
        <pc:spChg chg="mod ord">
          <ac:chgData name="Youshan Miao" userId="bcaa9fa1-6bbd-4e77-8a28-290a8a44efcf" providerId="ADAL" clId="{4DB89D76-CB2D-4A85-9E52-CAE3A28FFF9F}" dt="2020-01-04T08:41:37.327" v="2116" actId="6549"/>
          <ac:spMkLst>
            <pc:docMk/>
            <pc:sldMk cId="3879431566" sldId="1728"/>
            <ac:spMk id="2" creationId="{A2864B1E-199F-4E12-A52B-17B0DE3B1067}"/>
          </ac:spMkLst>
        </pc:spChg>
        <pc:spChg chg="add del mod ord">
          <ac:chgData name="Youshan Miao" userId="bcaa9fa1-6bbd-4e77-8a28-290a8a44efcf" providerId="ADAL" clId="{4DB89D76-CB2D-4A85-9E52-CAE3A28FFF9F}" dt="2019-12-31T09:28:43.839" v="1195" actId="26606"/>
          <ac:spMkLst>
            <pc:docMk/>
            <pc:sldMk cId="3879431566" sldId="1728"/>
            <ac:spMk id="3" creationId="{4F991635-AD44-4ECE-97BF-35E259AF56A9}"/>
          </ac:spMkLst>
        </pc:spChg>
        <pc:spChg chg="add del mod ord">
          <ac:chgData name="Youshan Miao" userId="bcaa9fa1-6bbd-4e77-8a28-290a8a44efcf" providerId="ADAL" clId="{4DB89D76-CB2D-4A85-9E52-CAE3A28FFF9F}" dt="2019-12-31T09:28:38.360" v="1194" actId="700"/>
          <ac:spMkLst>
            <pc:docMk/>
            <pc:sldMk cId="3879431566" sldId="1728"/>
            <ac:spMk id="4" creationId="{F3171E62-8AD9-4F4D-AB51-884A025BE268}"/>
          </ac:spMkLst>
        </pc:spChg>
        <pc:spChg chg="add del mod">
          <ac:chgData name="Youshan Miao" userId="bcaa9fa1-6bbd-4e77-8a28-290a8a44efcf" providerId="ADAL" clId="{4DB89D76-CB2D-4A85-9E52-CAE3A28FFF9F}" dt="2019-12-31T09:34:13.069" v="1249" actId="931"/>
          <ac:spMkLst>
            <pc:docMk/>
            <pc:sldMk cId="3879431566" sldId="1728"/>
            <ac:spMk id="8" creationId="{D0FFEDA7-B4F4-4015-888B-124B1B47400C}"/>
          </ac:spMkLst>
        </pc:spChg>
        <pc:picChg chg="add del mod">
          <ac:chgData name="Youshan Miao" userId="bcaa9fa1-6bbd-4e77-8a28-290a8a44efcf" providerId="ADAL" clId="{4DB89D76-CB2D-4A85-9E52-CAE3A28FFF9F}" dt="2019-12-31T09:34:06.851" v="1248" actId="931"/>
          <ac:picMkLst>
            <pc:docMk/>
            <pc:sldMk cId="3879431566" sldId="1728"/>
            <ac:picMk id="6" creationId="{C6329774-A4AE-4BEF-845B-8627A11E55DD}"/>
          </ac:picMkLst>
        </pc:picChg>
        <pc:picChg chg="add mod modCrop">
          <ac:chgData name="Youshan Miao" userId="bcaa9fa1-6bbd-4e77-8a28-290a8a44efcf" providerId="ADAL" clId="{4DB89D76-CB2D-4A85-9E52-CAE3A28FFF9F}" dt="2019-12-31T09:34:33.193" v="1254" actId="18131"/>
          <ac:picMkLst>
            <pc:docMk/>
            <pc:sldMk cId="3879431566" sldId="1728"/>
            <ac:picMk id="9" creationId="{BECD6620-CA21-4B21-A7C5-17CA3679364F}"/>
          </ac:picMkLst>
        </pc:picChg>
      </pc:sldChg>
      <pc:sldChg chg="modSp add mod">
        <pc:chgData name="Youshan Miao" userId="bcaa9fa1-6bbd-4e77-8a28-290a8a44efcf" providerId="ADAL" clId="{4DB89D76-CB2D-4A85-9E52-CAE3A28FFF9F}" dt="2020-01-04T12:34:58.712" v="2392"/>
        <pc:sldMkLst>
          <pc:docMk/>
          <pc:sldMk cId="146907255" sldId="1729"/>
        </pc:sldMkLst>
        <pc:spChg chg="mod">
          <ac:chgData name="Youshan Miao" userId="bcaa9fa1-6bbd-4e77-8a28-290a8a44efcf" providerId="ADAL" clId="{4DB89D76-CB2D-4A85-9E52-CAE3A28FFF9F}" dt="2020-01-04T12:34:58.712" v="2392"/>
          <ac:spMkLst>
            <pc:docMk/>
            <pc:sldMk cId="146907255" sldId="1729"/>
            <ac:spMk id="2" creationId="{356F4912-0C3A-456C-9ADB-CB2688F40E57}"/>
          </ac:spMkLst>
        </pc:spChg>
      </pc:sldChg>
      <pc:sldChg chg="add">
        <pc:chgData name="Youshan Miao" userId="bcaa9fa1-6bbd-4e77-8a28-290a8a44efcf" providerId="ADAL" clId="{4DB89D76-CB2D-4A85-9E52-CAE3A28FFF9F}" dt="2019-12-31T09:37:20.041" v="1293"/>
        <pc:sldMkLst>
          <pc:docMk/>
          <pc:sldMk cId="1253638576" sldId="1730"/>
        </pc:sldMkLst>
      </pc:sldChg>
      <pc:sldChg chg="modSp add mod">
        <pc:chgData name="Youshan Miao" userId="bcaa9fa1-6bbd-4e77-8a28-290a8a44efcf" providerId="ADAL" clId="{4DB89D76-CB2D-4A85-9E52-CAE3A28FFF9F}" dt="2020-01-02T06:01:40.144" v="1631" actId="20577"/>
        <pc:sldMkLst>
          <pc:docMk/>
          <pc:sldMk cId="410604549" sldId="1731"/>
        </pc:sldMkLst>
        <pc:spChg chg="mod">
          <ac:chgData name="Youshan Miao" userId="bcaa9fa1-6bbd-4e77-8a28-290a8a44efcf" providerId="ADAL" clId="{4DB89D76-CB2D-4A85-9E52-CAE3A28FFF9F}" dt="2020-01-02T06:01:40.144" v="1631" actId="20577"/>
          <ac:spMkLst>
            <pc:docMk/>
            <pc:sldMk cId="410604549" sldId="1731"/>
            <ac:spMk id="2" creationId="{356F4912-0C3A-456C-9ADB-CB2688F40E57}"/>
          </ac:spMkLst>
        </pc:spChg>
      </pc:sldChg>
      <pc:sldChg chg="modSp add del mod">
        <pc:chgData name="Youshan Miao" userId="bcaa9fa1-6bbd-4e77-8a28-290a8a44efcf" providerId="ADAL" clId="{4DB89D76-CB2D-4A85-9E52-CAE3A28FFF9F}" dt="2020-01-02T06:02:00.187" v="1643" actId="47"/>
        <pc:sldMkLst>
          <pc:docMk/>
          <pc:sldMk cId="2377010810" sldId="1732"/>
        </pc:sldMkLst>
        <pc:spChg chg="mod">
          <ac:chgData name="Youshan Miao" userId="bcaa9fa1-6bbd-4e77-8a28-290a8a44efcf" providerId="ADAL" clId="{4DB89D76-CB2D-4A85-9E52-CAE3A28FFF9F}" dt="2020-01-02T06:01:46.872" v="1640" actId="20577"/>
          <ac:spMkLst>
            <pc:docMk/>
            <pc:sldMk cId="2377010810" sldId="1732"/>
            <ac:spMk id="2" creationId="{356F4912-0C3A-456C-9ADB-CB2688F40E57}"/>
          </ac:spMkLst>
        </pc:spChg>
      </pc:sldChg>
      <pc:sldChg chg="modSp add mod setBg">
        <pc:chgData name="Youshan Miao" userId="bcaa9fa1-6bbd-4e77-8a28-290a8a44efcf" providerId="ADAL" clId="{4DB89D76-CB2D-4A85-9E52-CAE3A28FFF9F}" dt="2020-01-04T08:41:27.834" v="2114" actId="20577"/>
        <pc:sldMkLst>
          <pc:docMk/>
          <pc:sldMk cId="1268413319" sldId="1733"/>
        </pc:sldMkLst>
        <pc:spChg chg="mod">
          <ac:chgData name="Youshan Miao" userId="bcaa9fa1-6bbd-4e77-8a28-290a8a44efcf" providerId="ADAL" clId="{4DB89D76-CB2D-4A85-9E52-CAE3A28FFF9F}" dt="2020-01-04T08:41:27.834" v="2114" actId="20577"/>
          <ac:spMkLst>
            <pc:docMk/>
            <pc:sldMk cId="1268413319" sldId="1733"/>
            <ac:spMk id="2" creationId="{A2864B1E-199F-4E12-A52B-17B0DE3B1067}"/>
          </ac:spMkLst>
        </pc:spChg>
      </pc:sldChg>
      <pc:sldChg chg="add del">
        <pc:chgData name="Youshan Miao" userId="bcaa9fa1-6bbd-4e77-8a28-290a8a44efcf" providerId="ADAL" clId="{4DB89D76-CB2D-4A85-9E52-CAE3A28FFF9F}" dt="2020-01-02T05:54:19.505" v="1475" actId="47"/>
        <pc:sldMkLst>
          <pc:docMk/>
          <pc:sldMk cId="2231568266" sldId="1734"/>
        </pc:sldMkLst>
      </pc:sldChg>
      <pc:sldChg chg="add del">
        <pc:chgData name="Youshan Miao" userId="bcaa9fa1-6bbd-4e77-8a28-290a8a44efcf" providerId="ADAL" clId="{4DB89D76-CB2D-4A85-9E52-CAE3A28FFF9F}" dt="2020-01-02T05:53:58.986" v="1463" actId="47"/>
        <pc:sldMkLst>
          <pc:docMk/>
          <pc:sldMk cId="2660164860" sldId="1734"/>
        </pc:sldMkLst>
      </pc:sldChg>
      <pc:sldChg chg="add ord">
        <pc:chgData name="Youshan Miao" userId="bcaa9fa1-6bbd-4e77-8a28-290a8a44efcf" providerId="ADAL" clId="{4DB89D76-CB2D-4A85-9E52-CAE3A28FFF9F}" dt="2020-01-04T08:38:01.950" v="2078"/>
        <pc:sldMkLst>
          <pc:docMk/>
          <pc:sldMk cId="3250643028" sldId="1734"/>
        </pc:sldMkLst>
      </pc:sldChg>
      <pc:sldChg chg="modSp add del mod">
        <pc:chgData name="Youshan Miao" userId="bcaa9fa1-6bbd-4e77-8a28-290a8a44efcf" providerId="ADAL" clId="{4DB89D76-CB2D-4A85-9E52-CAE3A28FFF9F}" dt="2020-01-02T12:33:27.291" v="1743" actId="2696"/>
        <pc:sldMkLst>
          <pc:docMk/>
          <pc:sldMk cId="3502935425" sldId="1734"/>
        </pc:sldMkLst>
        <pc:spChg chg="mod">
          <ac:chgData name="Youshan Miao" userId="bcaa9fa1-6bbd-4e77-8a28-290a8a44efcf" providerId="ADAL" clId="{4DB89D76-CB2D-4A85-9E52-CAE3A28FFF9F}" dt="2020-01-02T05:58:02.609" v="1556" actId="6549"/>
          <ac:spMkLst>
            <pc:docMk/>
            <pc:sldMk cId="3502935425" sldId="1734"/>
            <ac:spMk id="2" creationId="{356F4912-0C3A-456C-9ADB-CB2688F40E57}"/>
          </ac:spMkLst>
        </pc:spChg>
      </pc:sldChg>
      <pc:sldChg chg="add del">
        <pc:chgData name="Youshan Miao" userId="bcaa9fa1-6bbd-4e77-8a28-290a8a44efcf" providerId="ADAL" clId="{4DB89D76-CB2D-4A85-9E52-CAE3A28FFF9F}" dt="2020-01-02T05:55:01.836" v="1527" actId="47"/>
        <pc:sldMkLst>
          <pc:docMk/>
          <pc:sldMk cId="3585634208" sldId="1735"/>
        </pc:sldMkLst>
      </pc:sldChg>
      <pc:sldChg chg="modSp add del mod">
        <pc:chgData name="Youshan Miao" userId="bcaa9fa1-6bbd-4e77-8a28-290a8a44efcf" providerId="ADAL" clId="{4DB89D76-CB2D-4A85-9E52-CAE3A28FFF9F}" dt="2020-01-02T12:33:27.291" v="1743" actId="2696"/>
        <pc:sldMkLst>
          <pc:docMk/>
          <pc:sldMk cId="1344691600" sldId="1736"/>
        </pc:sldMkLst>
        <pc:spChg chg="mod">
          <ac:chgData name="Youshan Miao" userId="bcaa9fa1-6bbd-4e77-8a28-290a8a44efcf" providerId="ADAL" clId="{4DB89D76-CB2D-4A85-9E52-CAE3A28FFF9F}" dt="2020-01-02T05:58:07.185" v="1557" actId="6549"/>
          <ac:spMkLst>
            <pc:docMk/>
            <pc:sldMk cId="1344691600" sldId="1736"/>
            <ac:spMk id="2" creationId="{356F4912-0C3A-456C-9ADB-CB2688F40E57}"/>
          </ac:spMkLst>
        </pc:spChg>
      </pc:sldChg>
      <pc:sldChg chg="add ord">
        <pc:chgData name="Youshan Miao" userId="bcaa9fa1-6bbd-4e77-8a28-290a8a44efcf" providerId="ADAL" clId="{4DB89D76-CB2D-4A85-9E52-CAE3A28FFF9F}" dt="2020-01-04T08:38:03.446" v="2080"/>
        <pc:sldMkLst>
          <pc:docMk/>
          <pc:sldMk cId="2042812304" sldId="1736"/>
        </pc:sldMkLst>
      </pc:sldChg>
      <pc:sldChg chg="modSp add del mod">
        <pc:chgData name="Youshan Miao" userId="bcaa9fa1-6bbd-4e77-8a28-290a8a44efcf" providerId="ADAL" clId="{4DB89D76-CB2D-4A85-9E52-CAE3A28FFF9F}" dt="2020-01-02T12:33:27.291" v="1743" actId="2696"/>
        <pc:sldMkLst>
          <pc:docMk/>
          <pc:sldMk cId="689370574" sldId="1737"/>
        </pc:sldMkLst>
        <pc:spChg chg="mod">
          <ac:chgData name="Youshan Miao" userId="bcaa9fa1-6bbd-4e77-8a28-290a8a44efcf" providerId="ADAL" clId="{4DB89D76-CB2D-4A85-9E52-CAE3A28FFF9F}" dt="2020-01-02T05:58:11.486" v="1558" actId="6549"/>
          <ac:spMkLst>
            <pc:docMk/>
            <pc:sldMk cId="689370574" sldId="1737"/>
            <ac:spMk id="2" creationId="{356F4912-0C3A-456C-9ADB-CB2688F40E57}"/>
          </ac:spMkLst>
        </pc:spChg>
      </pc:sldChg>
      <pc:sldChg chg="add del">
        <pc:chgData name="Youshan Miao" userId="bcaa9fa1-6bbd-4e77-8a28-290a8a44efcf" providerId="ADAL" clId="{4DB89D76-CB2D-4A85-9E52-CAE3A28FFF9F}" dt="2020-01-04T08:38:28.820" v="2081" actId="47"/>
        <pc:sldMkLst>
          <pc:docMk/>
          <pc:sldMk cId="4149852019" sldId="1737"/>
        </pc:sldMkLst>
      </pc:sldChg>
      <pc:sldChg chg="addSp delSp modSp add mod">
        <pc:chgData name="Youshan Miao" userId="bcaa9fa1-6bbd-4e77-8a28-290a8a44efcf" providerId="ADAL" clId="{4DB89D76-CB2D-4A85-9E52-CAE3A28FFF9F}" dt="2020-01-02T12:34:54.058" v="1759" actId="478"/>
        <pc:sldMkLst>
          <pc:docMk/>
          <pc:sldMk cId="1743851938" sldId="1738"/>
        </pc:sldMkLst>
        <pc:spChg chg="mod">
          <ac:chgData name="Youshan Miao" userId="bcaa9fa1-6bbd-4e77-8a28-290a8a44efcf" providerId="ADAL" clId="{4DB89D76-CB2D-4A85-9E52-CAE3A28FFF9F}" dt="2020-01-02T06:00:28.513" v="1623"/>
          <ac:spMkLst>
            <pc:docMk/>
            <pc:sldMk cId="1743851938" sldId="1738"/>
            <ac:spMk id="2" creationId="{356F4912-0C3A-456C-9ADB-CB2688F40E57}"/>
          </ac:spMkLst>
        </pc:spChg>
        <pc:spChg chg="add del">
          <ac:chgData name="Youshan Miao" userId="bcaa9fa1-6bbd-4e77-8a28-290a8a44efcf" providerId="ADAL" clId="{4DB89D76-CB2D-4A85-9E52-CAE3A28FFF9F}" dt="2020-01-02T12:34:54.058" v="1759" actId="478"/>
          <ac:spMkLst>
            <pc:docMk/>
            <pc:sldMk cId="1743851938" sldId="1738"/>
            <ac:spMk id="4" creationId="{5847813B-0408-46CF-985D-B1E4E7E9B3F0}"/>
          </ac:spMkLst>
        </pc:spChg>
      </pc:sldChg>
      <pc:sldChg chg="modSp add mod ord modShow">
        <pc:chgData name="Youshan Miao" userId="bcaa9fa1-6bbd-4e77-8a28-290a8a44efcf" providerId="ADAL" clId="{4DB89D76-CB2D-4A85-9E52-CAE3A28FFF9F}" dt="2020-01-06T02:57:43.979" v="2497" actId="729"/>
        <pc:sldMkLst>
          <pc:docMk/>
          <pc:sldMk cId="701698297" sldId="1739"/>
        </pc:sldMkLst>
        <pc:spChg chg="mod">
          <ac:chgData name="Youshan Miao" userId="bcaa9fa1-6bbd-4e77-8a28-290a8a44efcf" providerId="ADAL" clId="{4DB89D76-CB2D-4A85-9E52-CAE3A28FFF9F}" dt="2020-01-02T12:28:21.320" v="1706"/>
          <ac:spMkLst>
            <pc:docMk/>
            <pc:sldMk cId="701698297" sldId="1739"/>
            <ac:spMk id="2" creationId="{356F4912-0C3A-456C-9ADB-CB2688F40E57}"/>
          </ac:spMkLst>
        </pc:spChg>
      </pc:sldChg>
      <pc:sldChg chg="modSp add mod modShow">
        <pc:chgData name="Youshan Miao" userId="bcaa9fa1-6bbd-4e77-8a28-290a8a44efcf" providerId="ADAL" clId="{4DB89D76-CB2D-4A85-9E52-CAE3A28FFF9F}" dt="2020-01-06T02:57:41.256" v="2496" actId="729"/>
        <pc:sldMkLst>
          <pc:docMk/>
          <pc:sldMk cId="3590760461" sldId="1740"/>
        </pc:sldMkLst>
        <pc:spChg chg="mod">
          <ac:chgData name="Youshan Miao" userId="bcaa9fa1-6bbd-4e77-8a28-290a8a44efcf" providerId="ADAL" clId="{4DB89D76-CB2D-4A85-9E52-CAE3A28FFF9F}" dt="2020-01-02T12:30:19.047" v="1739"/>
          <ac:spMkLst>
            <pc:docMk/>
            <pc:sldMk cId="3590760461" sldId="1740"/>
            <ac:spMk id="2" creationId="{F093B396-C4CA-4229-972A-0775001D32E8}"/>
          </ac:spMkLst>
        </pc:spChg>
      </pc:sldChg>
      <pc:sldChg chg="add del">
        <pc:chgData name="Youshan Miao" userId="bcaa9fa1-6bbd-4e77-8a28-290a8a44efcf" providerId="ADAL" clId="{4DB89D76-CB2D-4A85-9E52-CAE3A28FFF9F}" dt="2020-01-02T12:30:45.610" v="1741" actId="47"/>
        <pc:sldMkLst>
          <pc:docMk/>
          <pc:sldMk cId="3159076145" sldId="1741"/>
        </pc:sldMkLst>
      </pc:sldChg>
      <pc:sldChg chg="modSp add mod">
        <pc:chgData name="Youshan Miao" userId="bcaa9fa1-6bbd-4e77-8a28-290a8a44efcf" providerId="ADAL" clId="{4DB89D76-CB2D-4A85-9E52-CAE3A28FFF9F}" dt="2020-01-02T12:33:42.925" v="1754"/>
        <pc:sldMkLst>
          <pc:docMk/>
          <pc:sldMk cId="4086088832" sldId="1741"/>
        </pc:sldMkLst>
        <pc:spChg chg="mod">
          <ac:chgData name="Youshan Miao" userId="bcaa9fa1-6bbd-4e77-8a28-290a8a44efcf" providerId="ADAL" clId="{4DB89D76-CB2D-4A85-9E52-CAE3A28FFF9F}" dt="2020-01-02T12:33:42.925" v="1754"/>
          <ac:spMkLst>
            <pc:docMk/>
            <pc:sldMk cId="4086088832" sldId="1741"/>
            <ac:spMk id="2" creationId="{A2864B1E-199F-4E12-A52B-17B0DE3B1067}"/>
          </ac:spMkLst>
        </pc:spChg>
      </pc:sldChg>
      <pc:sldChg chg="modSp add mod">
        <pc:chgData name="Youshan Miao" userId="bcaa9fa1-6bbd-4e77-8a28-290a8a44efcf" providerId="ADAL" clId="{4DB89D76-CB2D-4A85-9E52-CAE3A28FFF9F}" dt="2020-01-02T12:35:26.916" v="1775"/>
        <pc:sldMkLst>
          <pc:docMk/>
          <pc:sldMk cId="2576944693" sldId="1742"/>
        </pc:sldMkLst>
        <pc:spChg chg="mod">
          <ac:chgData name="Youshan Miao" userId="bcaa9fa1-6bbd-4e77-8a28-290a8a44efcf" providerId="ADAL" clId="{4DB89D76-CB2D-4A85-9E52-CAE3A28FFF9F}" dt="2020-01-02T12:35:26.916" v="1775"/>
          <ac:spMkLst>
            <pc:docMk/>
            <pc:sldMk cId="2576944693" sldId="1742"/>
            <ac:spMk id="2" creationId="{A2864B1E-199F-4E12-A52B-17B0DE3B1067}"/>
          </ac:spMkLst>
        </pc:spChg>
      </pc:sldChg>
      <pc:sldChg chg="add del">
        <pc:chgData name="Youshan Miao" userId="bcaa9fa1-6bbd-4e77-8a28-290a8a44efcf" providerId="ADAL" clId="{4DB89D76-CB2D-4A85-9E52-CAE3A28FFF9F}" dt="2020-01-02T12:36:01.660" v="1779"/>
        <pc:sldMkLst>
          <pc:docMk/>
          <pc:sldMk cId="1854750981" sldId="1743"/>
        </pc:sldMkLst>
      </pc:sldChg>
      <pc:sldChg chg="add">
        <pc:chgData name="Youshan Miao" userId="bcaa9fa1-6bbd-4e77-8a28-290a8a44efcf" providerId="ADAL" clId="{4DB89D76-CB2D-4A85-9E52-CAE3A28FFF9F}" dt="2020-01-02T12:36:04.336" v="1780"/>
        <pc:sldMkLst>
          <pc:docMk/>
          <pc:sldMk cId="2819630130" sldId="1743"/>
        </pc:sldMkLst>
      </pc:sldChg>
      <pc:sldChg chg="modSp add mod ord">
        <pc:chgData name="Youshan Miao" userId="bcaa9fa1-6bbd-4e77-8a28-290a8a44efcf" providerId="ADAL" clId="{4DB89D76-CB2D-4A85-9E52-CAE3A28FFF9F}" dt="2020-01-04T12:33:21.128" v="2365"/>
        <pc:sldMkLst>
          <pc:docMk/>
          <pc:sldMk cId="2487651227" sldId="1744"/>
        </pc:sldMkLst>
        <pc:spChg chg="mod">
          <ac:chgData name="Youshan Miao" userId="bcaa9fa1-6bbd-4e77-8a28-290a8a44efcf" providerId="ADAL" clId="{4DB89D76-CB2D-4A85-9E52-CAE3A28FFF9F}" dt="2020-01-02T12:36:55.051" v="1843" actId="6549"/>
          <ac:spMkLst>
            <pc:docMk/>
            <pc:sldMk cId="2487651227" sldId="1744"/>
            <ac:spMk id="2" creationId="{356F4912-0C3A-456C-9ADB-CB2688F40E57}"/>
          </ac:spMkLst>
        </pc:spChg>
        <pc:spChg chg="mod">
          <ac:chgData name="Youshan Miao" userId="bcaa9fa1-6bbd-4e77-8a28-290a8a44efcf" providerId="ADAL" clId="{4DB89D76-CB2D-4A85-9E52-CAE3A28FFF9F}" dt="2020-01-04T12:33:21.128" v="2365"/>
          <ac:spMkLst>
            <pc:docMk/>
            <pc:sldMk cId="2487651227" sldId="1744"/>
            <ac:spMk id="3" creationId="{C20A4206-9750-480A-9BB5-F98033F1CABD}"/>
          </ac:spMkLst>
        </pc:spChg>
      </pc:sldChg>
      <pc:sldChg chg="modSp add mod">
        <pc:chgData name="Youshan Miao" userId="bcaa9fa1-6bbd-4e77-8a28-290a8a44efcf" providerId="ADAL" clId="{4DB89D76-CB2D-4A85-9E52-CAE3A28FFF9F}" dt="2020-01-04T12:35:21.205" v="2442"/>
        <pc:sldMkLst>
          <pc:docMk/>
          <pc:sldMk cId="3835946046" sldId="1745"/>
        </pc:sldMkLst>
        <pc:spChg chg="mod">
          <ac:chgData name="Youshan Miao" userId="bcaa9fa1-6bbd-4e77-8a28-290a8a44efcf" providerId="ADAL" clId="{4DB89D76-CB2D-4A85-9E52-CAE3A28FFF9F}" dt="2020-01-04T12:35:21.205" v="2442"/>
          <ac:spMkLst>
            <pc:docMk/>
            <pc:sldMk cId="3835946046" sldId="1745"/>
            <ac:spMk id="2" creationId="{C9DF7F1B-77AC-4979-BC28-1312CABCF622}"/>
          </ac:spMkLst>
        </pc:spChg>
      </pc:sldChg>
      <pc:sldChg chg="modSp add mod">
        <pc:chgData name="Youshan Miao" userId="bcaa9fa1-6bbd-4e77-8a28-290a8a44efcf" providerId="ADAL" clId="{4DB89D76-CB2D-4A85-9E52-CAE3A28FFF9F}" dt="2020-01-04T12:35:34.613" v="2462" actId="20577"/>
        <pc:sldMkLst>
          <pc:docMk/>
          <pc:sldMk cId="1327081590" sldId="1746"/>
        </pc:sldMkLst>
        <pc:spChg chg="mod">
          <ac:chgData name="Youshan Miao" userId="bcaa9fa1-6bbd-4e77-8a28-290a8a44efcf" providerId="ADAL" clId="{4DB89D76-CB2D-4A85-9E52-CAE3A28FFF9F}" dt="2020-01-04T12:35:34.613" v="2462" actId="20577"/>
          <ac:spMkLst>
            <pc:docMk/>
            <pc:sldMk cId="1327081590" sldId="1746"/>
            <ac:spMk id="2" creationId="{2FCE696C-9262-43FE-B018-FC7CD39A3179}"/>
          </ac:spMkLst>
        </pc:spChg>
      </pc:sldChg>
      <pc:sldChg chg="modSp add mod">
        <pc:chgData name="Youshan Miao" userId="bcaa9fa1-6bbd-4e77-8a28-290a8a44efcf" providerId="ADAL" clId="{4DB89D76-CB2D-4A85-9E52-CAE3A28FFF9F}" dt="2020-01-04T12:35:39.574" v="2483"/>
        <pc:sldMkLst>
          <pc:docMk/>
          <pc:sldMk cId="321262804" sldId="1747"/>
        </pc:sldMkLst>
        <pc:spChg chg="mod">
          <ac:chgData name="Youshan Miao" userId="bcaa9fa1-6bbd-4e77-8a28-290a8a44efcf" providerId="ADAL" clId="{4DB89D76-CB2D-4A85-9E52-CAE3A28FFF9F}" dt="2020-01-04T12:35:39.574" v="2483"/>
          <ac:spMkLst>
            <pc:docMk/>
            <pc:sldMk cId="321262804" sldId="1747"/>
            <ac:spMk id="2" creationId="{F99DC512-BCB2-44FB-86E8-BEC96E92CF90}"/>
          </ac:spMkLst>
        </pc:spChg>
      </pc:sldChg>
      <pc:sldChg chg="addSp delSp modSp mod delAnim modAnim">
        <pc:chgData name="Youshan Miao" userId="bcaa9fa1-6bbd-4e77-8a28-290a8a44efcf" providerId="ADAL" clId="{4DB89D76-CB2D-4A85-9E52-CAE3A28FFF9F}" dt="2020-01-06T02:56:34.410" v="2494"/>
        <pc:sldMkLst>
          <pc:docMk/>
          <pc:sldMk cId="380508656" sldId="1754"/>
        </pc:sldMkLst>
        <pc:spChg chg="mod">
          <ac:chgData name="Youshan Miao" userId="bcaa9fa1-6bbd-4e77-8a28-290a8a44efcf" providerId="ADAL" clId="{4DB89D76-CB2D-4A85-9E52-CAE3A28FFF9F}" dt="2020-01-06T02:56:27.187" v="2490" actId="20577"/>
          <ac:spMkLst>
            <pc:docMk/>
            <pc:sldMk cId="380508656" sldId="1754"/>
            <ac:spMk id="2" creationId="{7142724D-6B2F-491A-A68E-DAE70CB21755}"/>
          </ac:spMkLst>
        </pc:spChg>
        <pc:spChg chg="add del">
          <ac:chgData name="Youshan Miao" userId="bcaa9fa1-6bbd-4e77-8a28-290a8a44efcf" providerId="ADAL" clId="{4DB89D76-CB2D-4A85-9E52-CAE3A28FFF9F}" dt="2020-01-06T02:56:16.254" v="2485"/>
          <ac:spMkLst>
            <pc:docMk/>
            <pc:sldMk cId="380508656" sldId="1754"/>
            <ac:spMk id="5" creationId="{AE5044CF-3AD8-422E-8A45-5AC37657D7BA}"/>
          </ac:spMkLst>
        </pc:spChg>
        <pc:spChg chg="add del">
          <ac:chgData name="Youshan Miao" userId="bcaa9fa1-6bbd-4e77-8a28-290a8a44efcf" providerId="ADAL" clId="{4DB89D76-CB2D-4A85-9E52-CAE3A28FFF9F}" dt="2020-01-06T02:56:16.254" v="2485"/>
          <ac:spMkLst>
            <pc:docMk/>
            <pc:sldMk cId="380508656" sldId="1754"/>
            <ac:spMk id="6" creationId="{E24314C1-385A-433D-A877-E9346CB219FB}"/>
          </ac:spMkLst>
        </pc:spChg>
        <pc:spChg chg="add del">
          <ac:chgData name="Youshan Miao" userId="bcaa9fa1-6bbd-4e77-8a28-290a8a44efcf" providerId="ADAL" clId="{4DB89D76-CB2D-4A85-9E52-CAE3A28FFF9F}" dt="2020-01-06T02:56:21.474" v="2487" actId="478"/>
          <ac:spMkLst>
            <pc:docMk/>
            <pc:sldMk cId="380508656" sldId="1754"/>
            <ac:spMk id="8" creationId="{CCE00633-F5B1-417B-9BC0-D477A08CAB3C}"/>
          </ac:spMkLst>
        </pc:spChg>
        <pc:spChg chg="add del mod">
          <ac:chgData name="Youshan Miao" userId="bcaa9fa1-6bbd-4e77-8a28-290a8a44efcf" providerId="ADAL" clId="{4DB89D76-CB2D-4A85-9E52-CAE3A28FFF9F}" dt="2020-01-06T02:56:34.410" v="2494"/>
          <ac:spMkLst>
            <pc:docMk/>
            <pc:sldMk cId="380508656" sldId="1754"/>
            <ac:spMk id="9" creationId="{6FC1E55F-5378-4574-A121-333930BE0546}"/>
          </ac:spMkLst>
        </pc:spChg>
        <pc:picChg chg="add del">
          <ac:chgData name="Youshan Miao" userId="bcaa9fa1-6bbd-4e77-8a28-290a8a44efcf" providerId="ADAL" clId="{4DB89D76-CB2D-4A85-9E52-CAE3A28FFF9F}" dt="2020-01-06T02:56:16.254" v="2485"/>
          <ac:picMkLst>
            <pc:docMk/>
            <pc:sldMk cId="380508656" sldId="1754"/>
            <ac:picMk id="7" creationId="{7B19A219-D28C-461C-B540-90DEE61B3AB3}"/>
          </ac:picMkLst>
        </pc:picChg>
        <pc:picChg chg="add mod">
          <ac:chgData name="Youshan Miao" userId="bcaa9fa1-6bbd-4e77-8a28-290a8a44efcf" providerId="ADAL" clId="{4DB89D76-CB2D-4A85-9E52-CAE3A28FFF9F}" dt="2020-01-06T02:56:32.895" v="2492" actId="1076"/>
          <ac:picMkLst>
            <pc:docMk/>
            <pc:sldMk cId="380508656" sldId="1754"/>
            <ac:picMk id="10" creationId="{A3EDF36B-1608-4570-A13B-1D6A2F80A9E2}"/>
          </ac:picMkLst>
        </pc:picChg>
      </pc:sldChg>
      <pc:sldChg chg="del">
        <pc:chgData name="Youshan Miao" userId="bcaa9fa1-6bbd-4e77-8a28-290a8a44efcf" providerId="ADAL" clId="{4DB89D76-CB2D-4A85-9E52-CAE3A28FFF9F}" dt="2020-01-06T02:57:29.751" v="2495" actId="47"/>
        <pc:sldMkLst>
          <pc:docMk/>
          <pc:sldMk cId="2485648407" sldId="175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9D779B1-2D55-42F4-A17C-9412B5D0B4A2}" type="datetime8">
              <a:rPr lang="en-US" smtClean="0">
                <a:latin typeface="Segoe UI" pitchFamily="34" charset="0"/>
              </a:rPr>
              <a:t>11/5/2020 3:05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5190CEF9-362C-4F6D-B9B0-1E4FED2139D6}" type="datetime8">
              <a:rPr lang="en-US" smtClean="0"/>
              <a:t>11/5/2020 3:05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Amdahl%27s_law"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colobu.com/2016/04/14/Amdahl-s-Law/" TargetMode="External"/><Relationship Id="rId4" Type="http://schemas.openxmlformats.org/officeDocument/2006/relationships/hyperlink" Target="https://en.wikipedia.org/wiki/Gustafson%27s_la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9078643-681E-4A87-A875-B9AA9CF2B6D4}"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CAA4F81-E1BC-4908-AE2B-924EA1259B0B}"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868827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24FB60F-B675-4DAA-A3B9-385634188921}"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3920683-63F2-49DA-9B06-27249C9CC740}"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9425785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dirty="0"/>
          </a:p>
        </p:txBody>
      </p:sp>
      <p:sp>
        <p:nvSpPr>
          <p:cNvPr id="10" name="Date Placeholder 9"/>
          <p:cNvSpPr>
            <a:spLocks noGrp="1"/>
          </p:cNvSpPr>
          <p:nvPr>
            <p:ph type="dt" idx="13"/>
          </p:nvPr>
        </p:nvSpPr>
        <p:spPr/>
        <p:txBody>
          <a:bodyPr/>
          <a:lstStyle/>
          <a:p>
            <a:fld id="{9ECD6E7D-814D-4C36-B185-923781C4FD6D}" type="datetime8">
              <a:rPr lang="en-US" smtClean="0"/>
              <a:t>11/5/2020 3:05 PM</a:t>
            </a:fld>
            <a:endParaRPr lang="en-US" dirty="0"/>
          </a:p>
        </p:txBody>
      </p:sp>
      <p:sp>
        <p:nvSpPr>
          <p:cNvPr id="12" name="Header Placeholder 11"/>
          <p:cNvSpPr>
            <a:spLocks noGrp="1"/>
          </p:cNvSpPr>
          <p:nvPr>
            <p:ph type="hdr" sz="quarter" idx="15"/>
          </p:nvPr>
        </p:nvSpPr>
        <p:spPr/>
        <p:txBody>
          <a:bodyPr/>
          <a:lstStyle/>
          <a:p>
            <a:endParaRPr lang="en-US" dirty="0"/>
          </a:p>
        </p:txBody>
      </p:sp>
      <p:sp>
        <p:nvSpPr>
          <p:cNvPr id="5" name="Footer Placeholder 4"/>
          <p:cNvSpPr>
            <a:spLocks noGrp="1"/>
          </p:cNvSpPr>
          <p:nvPr>
            <p:ph type="ftr" sz="quarter" idx="16"/>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46083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97B64532-CA11-4940-BD93-B8DA59F73037}" type="datetime8">
              <a:rPr lang="en-US" smtClean="0"/>
              <a:t>11/5/2020 3:05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41</a:t>
            </a:fld>
            <a:endParaRPr lang="en-US" dirty="0"/>
          </a:p>
        </p:txBody>
      </p:sp>
      <p:sp>
        <p:nvSpPr>
          <p:cNvPr id="6" name="Footer Placeholder 5"/>
          <p:cNvSpPr>
            <a:spLocks noGrp="1"/>
          </p:cNvSpPr>
          <p:nvPr>
            <p:ph type="ftr" sz="quarter" idx="13"/>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dirty="0"/>
          </a:p>
        </p:txBody>
      </p:sp>
    </p:spTree>
    <p:extLst>
      <p:ext uri="{BB962C8B-B14F-4D97-AF65-F5344CB8AC3E}">
        <p14:creationId xmlns:p14="http://schemas.microsoft.com/office/powerpoint/2010/main" val="528469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F0FC305-6416-4724-8627-209CF280190F}"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895428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0A8B901-64B6-48F0-BE20-935DAD6A5D2B}"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47058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分布式计算简介</a:t>
            </a:r>
            <a:endParaRPr lang="en-US" altLang="zh-CN" dirty="0"/>
          </a:p>
          <a:p>
            <a:r>
              <a:rPr lang="en-US" altLang="zh-CN" dirty="0"/>
              <a:t>	//why distributed computing</a:t>
            </a:r>
          </a:p>
          <a:p>
            <a:r>
              <a:rPr lang="zh-CN" altLang="en-US" dirty="0"/>
              <a:t>深度学习并行训练简介</a:t>
            </a:r>
            <a:endParaRPr lang="en-US" altLang="zh-CN" dirty="0"/>
          </a:p>
          <a:p>
            <a:r>
              <a:rPr lang="en-US" altLang="zh-CN" dirty="0"/>
              <a:t>	//why and how distributed DL</a:t>
            </a:r>
          </a:p>
          <a:p>
            <a:r>
              <a:rPr lang="zh-CN" altLang="en-US" dirty="0"/>
              <a:t>分布式训练算法分类</a:t>
            </a:r>
            <a:endParaRPr lang="en-US" altLang="zh-CN" dirty="0"/>
          </a:p>
          <a:p>
            <a:r>
              <a:rPr lang="en-US" altLang="zh-CN" dirty="0"/>
              <a:t>	//sync/async, data/model/pipeline parallel</a:t>
            </a:r>
          </a:p>
          <a:p>
            <a:r>
              <a:rPr lang="zh-CN" altLang="en-US" dirty="0"/>
              <a:t>深度学习并行训练实例</a:t>
            </a:r>
            <a:endParaRPr lang="en-US" altLang="zh-CN" dirty="0"/>
          </a:p>
          <a:p>
            <a:r>
              <a:rPr lang="en-US" dirty="0"/>
              <a:t>	//</a:t>
            </a:r>
            <a:r>
              <a:rPr lang="en-US" dirty="0" err="1"/>
              <a:t>AllReduce</a:t>
            </a:r>
            <a:r>
              <a:rPr lang="en-US" dirty="0"/>
              <a:t>, ASGD, </a:t>
            </a:r>
            <a:r>
              <a:rPr lang="en-US" dirty="0" err="1"/>
              <a:t>HogWild</a:t>
            </a:r>
            <a:r>
              <a:rPr lang="en-US" dirty="0"/>
              <a:t>!, </a:t>
            </a:r>
            <a:r>
              <a:rPr lang="en-US" dirty="0" err="1"/>
              <a:t>Gpipe</a:t>
            </a:r>
            <a:endParaRPr lang="en-US" dirty="0"/>
          </a:p>
          <a:p>
            <a:r>
              <a:rPr lang="en-US" dirty="0"/>
              <a:t>	</a:t>
            </a:r>
            <a:r>
              <a:rPr lang="en-US" sz="800" dirty="0"/>
              <a:t>//sync: BSP-SGD, model-avg., ADMM, EA-SGD</a:t>
            </a:r>
          </a:p>
          <a:p>
            <a:r>
              <a:rPr lang="en-US" sz="800" dirty="0"/>
              <a:t>	//async: ASGD, </a:t>
            </a:r>
            <a:r>
              <a:rPr lang="en-US" sz="800" dirty="0" err="1"/>
              <a:t>HogWild</a:t>
            </a:r>
            <a:r>
              <a:rPr lang="en-US" sz="800" dirty="0"/>
              <a:t>!, Cyclades</a:t>
            </a:r>
          </a:p>
          <a:p>
            <a:r>
              <a:rPr lang="en-US" sz="800" dirty="0"/>
              <a:t>	//</a:t>
            </a:r>
            <a:r>
              <a:rPr lang="en-US" sz="800" dirty="0" err="1"/>
              <a:t>AdaptiveRevision</a:t>
            </a:r>
            <a:r>
              <a:rPr lang="en-US" sz="800" dirty="0"/>
              <a:t>, </a:t>
            </a:r>
            <a:r>
              <a:rPr lang="en-US" sz="800" dirty="0" err="1"/>
              <a:t>AdaDelay</a:t>
            </a:r>
            <a:r>
              <a:rPr lang="en-US" sz="800" dirty="0"/>
              <a:t>, DC-ASGD</a:t>
            </a:r>
          </a:p>
          <a:p>
            <a:r>
              <a:rPr lang="en-US" sz="800" dirty="0"/>
              <a:t>	//SSP</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B5D75899-0DF7-4120-9086-B0E414860CB6}" type="datetime8">
              <a:rPr lang="en-US" smtClean="0"/>
              <a:t>11/5/2020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10583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11/5/2020 3:05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40867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https://en.wikipedia.org/wiki/Amdahl%27s_law</a:t>
            </a:r>
            <a:endParaRPr lang="en-US" dirty="0"/>
          </a:p>
          <a:p>
            <a:r>
              <a:rPr lang="en-US" dirty="0">
                <a:hlinkClick r:id="rId4"/>
              </a:rPr>
              <a:t>https://en.wikipedia.org/wiki/Gustafson%27s_law</a:t>
            </a:r>
            <a:endParaRPr lang="en-US" dirty="0"/>
          </a:p>
          <a:p>
            <a:endParaRPr lang="en-US" dirty="0"/>
          </a:p>
          <a:p>
            <a:r>
              <a:rPr lang="zh-CN" altLang="en-US" sz="882" b="0" i="0" kern="1200" dirty="0">
                <a:solidFill>
                  <a:schemeClr val="tx1"/>
                </a:solidFill>
                <a:effectLst/>
                <a:latin typeface="Segoe UI Light" pitchFamily="34" charset="0"/>
                <a:ea typeface="+mn-ea"/>
                <a:cs typeface="+mn-cs"/>
              </a:rPr>
              <a:t>这样，当</a:t>
            </a:r>
            <a:r>
              <a:rPr lang="en-US" altLang="zh-CN" sz="882" b="0" i="0" kern="1200" dirty="0">
                <a:solidFill>
                  <a:schemeClr val="tx1"/>
                </a:solidFill>
                <a:effectLst/>
                <a:latin typeface="Segoe UI Light" pitchFamily="34" charset="0"/>
                <a:ea typeface="+mn-ea"/>
                <a:cs typeface="+mn-cs"/>
              </a:rPr>
              <a:t>p=1</a:t>
            </a:r>
            <a:r>
              <a:rPr lang="zh-CN" altLang="en-US" sz="882" b="0" i="0" kern="1200" dirty="0">
                <a:solidFill>
                  <a:schemeClr val="tx1"/>
                </a:solidFill>
                <a:effectLst/>
                <a:latin typeface="Segoe UI Light" pitchFamily="34" charset="0"/>
                <a:ea typeface="+mn-ea"/>
                <a:cs typeface="+mn-cs"/>
              </a:rPr>
              <a:t>时，最大加速比</a:t>
            </a:r>
            <a:r>
              <a:rPr lang="en-US" altLang="zh-CN" sz="882" b="0" i="0" kern="1200" dirty="0">
                <a:solidFill>
                  <a:schemeClr val="tx1"/>
                </a:solidFill>
                <a:effectLst/>
                <a:latin typeface="Segoe UI Light" pitchFamily="34" charset="0"/>
                <a:ea typeface="+mn-ea"/>
                <a:cs typeface="+mn-cs"/>
              </a:rPr>
              <a:t>p=s</a:t>
            </a:r>
            <a:r>
              <a:rPr lang="zh-CN" altLang="en-US" sz="882" b="0" i="0" kern="1200" dirty="0">
                <a:solidFill>
                  <a:schemeClr val="tx1"/>
                </a:solidFill>
                <a:effectLst/>
                <a:latin typeface="Segoe UI Light" pitchFamily="34" charset="0"/>
                <a:ea typeface="+mn-ea"/>
                <a:cs typeface="+mn-cs"/>
              </a:rPr>
              <a:t>；当</a:t>
            </a:r>
            <a:r>
              <a:rPr lang="en-US" altLang="zh-CN" sz="882" b="0" i="0" kern="1200" dirty="0">
                <a:solidFill>
                  <a:schemeClr val="tx1"/>
                </a:solidFill>
                <a:effectLst/>
                <a:latin typeface="Segoe UI Light" pitchFamily="34" charset="0"/>
                <a:ea typeface="+mn-ea"/>
                <a:cs typeface="+mn-cs"/>
              </a:rPr>
              <a:t>p=0</a:t>
            </a:r>
            <a:r>
              <a:rPr lang="zh-CN" altLang="en-US" sz="882" b="0" i="0" kern="1200" dirty="0">
                <a:solidFill>
                  <a:schemeClr val="tx1"/>
                </a:solidFill>
                <a:effectLst/>
                <a:latin typeface="Segoe UI Light" pitchFamily="34" charset="0"/>
                <a:ea typeface="+mn-ea"/>
                <a:cs typeface="+mn-cs"/>
              </a:rPr>
              <a:t>时，最小加速比</a:t>
            </a:r>
            <a:r>
              <a:rPr lang="en-US" altLang="zh-CN" sz="882" b="0" i="0" kern="1200" dirty="0">
                <a:solidFill>
                  <a:schemeClr val="tx1"/>
                </a:solidFill>
                <a:effectLst/>
                <a:latin typeface="Segoe UI Light" pitchFamily="34" charset="0"/>
                <a:ea typeface="+mn-ea"/>
                <a:cs typeface="+mn-cs"/>
              </a:rPr>
              <a:t>S=1</a:t>
            </a:r>
            <a:r>
              <a:rPr lang="zh-CN" altLang="en-US" sz="882" b="0" i="0" kern="1200" dirty="0">
                <a:solidFill>
                  <a:schemeClr val="tx1"/>
                </a:solidFill>
                <a:effectLst/>
                <a:latin typeface="Segoe UI Light" pitchFamily="34" charset="0"/>
                <a:ea typeface="+mn-ea"/>
                <a:cs typeface="+mn-cs"/>
              </a:rPr>
              <a:t>；当</a:t>
            </a:r>
            <a:r>
              <a:rPr lang="en-US" altLang="zh-CN" sz="882" b="0" i="0" kern="1200" dirty="0">
                <a:solidFill>
                  <a:schemeClr val="tx1"/>
                </a:solidFill>
                <a:effectLst/>
                <a:latin typeface="Segoe UI Light" pitchFamily="34" charset="0"/>
                <a:ea typeface="+mn-ea"/>
                <a:cs typeface="+mn-cs"/>
              </a:rPr>
              <a:t>s→∞</a:t>
            </a:r>
            <a:r>
              <a:rPr lang="zh-CN" altLang="en-US" sz="882" b="0" i="0" kern="1200" dirty="0">
                <a:solidFill>
                  <a:schemeClr val="tx1"/>
                </a:solidFill>
                <a:effectLst/>
                <a:latin typeface="Segoe UI Light" pitchFamily="34" charset="0"/>
                <a:ea typeface="+mn-ea"/>
                <a:cs typeface="+mn-cs"/>
              </a:rPr>
              <a:t>时，极限加速比</a:t>
            </a:r>
            <a:r>
              <a:rPr lang="en-US" altLang="zh-CN" sz="882" b="0" i="0" kern="1200" dirty="0">
                <a:solidFill>
                  <a:schemeClr val="tx1"/>
                </a:solidFill>
                <a:effectLst/>
                <a:latin typeface="Segoe UI Light" pitchFamily="34" charset="0"/>
                <a:ea typeface="+mn-ea"/>
                <a:cs typeface="+mn-cs"/>
              </a:rPr>
              <a:t>S→ 1</a:t>
            </a:r>
            <a:r>
              <a:rPr lang="zh-CN" altLang="en-US" sz="882" b="0" i="0" kern="1200" dirty="0">
                <a:solidFill>
                  <a:schemeClr val="tx1"/>
                </a:solidFill>
                <a:effectLst/>
                <a:latin typeface="Segoe UI Light" pitchFamily="34" charset="0"/>
                <a:ea typeface="+mn-ea"/>
                <a:cs typeface="+mn-cs"/>
              </a:rPr>
              <a:t>／</a:t>
            </a:r>
            <a:r>
              <a:rPr lang="en-US" altLang="zh-CN" sz="882" b="0" i="0" kern="1200" dirty="0">
                <a:solidFill>
                  <a:schemeClr val="tx1"/>
                </a:solidFill>
                <a:effectLst/>
                <a:latin typeface="Segoe UI Light" pitchFamily="34" charset="0"/>
                <a:ea typeface="+mn-ea"/>
                <a:cs typeface="+mn-cs"/>
              </a:rPr>
              <a:t>(1-p)</a:t>
            </a:r>
            <a:r>
              <a:rPr lang="zh-CN" altLang="en-US" sz="882" b="0" i="0" kern="1200" dirty="0">
                <a:solidFill>
                  <a:schemeClr val="tx1"/>
                </a:solidFill>
                <a:effectLst/>
                <a:latin typeface="Segoe UI Light" pitchFamily="34" charset="0"/>
                <a:ea typeface="+mn-ea"/>
                <a:cs typeface="+mn-cs"/>
              </a:rPr>
              <a:t>，这也就是加速比的上限。例如，若加速前并行代码执行时间占整个代码的执行时间的</a:t>
            </a:r>
            <a:r>
              <a:rPr lang="en-US" altLang="zh-CN" sz="882" b="0" i="0" kern="1200" dirty="0">
                <a:solidFill>
                  <a:schemeClr val="tx1"/>
                </a:solidFill>
                <a:effectLst/>
                <a:latin typeface="Segoe UI Light" pitchFamily="34" charset="0"/>
                <a:ea typeface="+mn-ea"/>
                <a:cs typeface="+mn-cs"/>
              </a:rPr>
              <a:t>75</a:t>
            </a:r>
            <a:r>
              <a:rPr lang="zh-CN" altLang="en-US" sz="882" b="0" i="0" kern="1200" dirty="0">
                <a:solidFill>
                  <a:schemeClr val="tx1"/>
                </a:solidFill>
                <a:effectLst/>
                <a:latin typeface="Segoe UI Light" pitchFamily="34" charset="0"/>
                <a:ea typeface="+mn-ea"/>
                <a:cs typeface="+mn-cs"/>
              </a:rPr>
              <a:t>％</a:t>
            </a:r>
            <a:r>
              <a:rPr lang="en-US" altLang="zh-CN" sz="882" b="0" i="0" kern="1200" dirty="0">
                <a:solidFill>
                  <a:schemeClr val="tx1"/>
                </a:solidFill>
                <a:effectLst/>
                <a:latin typeface="Segoe UI Light" pitchFamily="34" charset="0"/>
                <a:ea typeface="+mn-ea"/>
                <a:cs typeface="+mn-cs"/>
              </a:rPr>
              <a:t>(p=0.75)</a:t>
            </a:r>
            <a:r>
              <a:rPr lang="zh-CN" altLang="en-US" sz="882" b="0" i="0" kern="1200" dirty="0">
                <a:solidFill>
                  <a:schemeClr val="tx1"/>
                </a:solidFill>
                <a:effectLst/>
                <a:latin typeface="Segoe UI Light" pitchFamily="34" charset="0"/>
                <a:ea typeface="+mn-ea"/>
                <a:cs typeface="+mn-cs"/>
              </a:rPr>
              <a:t>，则加速后并行处理的总体性能的提升不可能超过原先的</a:t>
            </a:r>
            <a:r>
              <a:rPr lang="en-US" altLang="zh-CN" sz="882" b="0" i="0" kern="1200" dirty="0">
                <a:solidFill>
                  <a:schemeClr val="tx1"/>
                </a:solidFill>
                <a:effectLst/>
                <a:latin typeface="Segoe UI Light" pitchFamily="34" charset="0"/>
                <a:ea typeface="+mn-ea"/>
                <a:cs typeface="+mn-cs"/>
              </a:rPr>
              <a:t>4</a:t>
            </a:r>
            <a:r>
              <a:rPr lang="zh-CN" altLang="en-US" sz="882" b="0" i="0" kern="1200" dirty="0">
                <a:solidFill>
                  <a:schemeClr val="tx1"/>
                </a:solidFill>
                <a:effectLst/>
                <a:latin typeface="Segoe UI Light" pitchFamily="34" charset="0"/>
                <a:ea typeface="+mn-ea"/>
                <a:cs typeface="+mn-cs"/>
              </a:rPr>
              <a:t>倍。</a:t>
            </a:r>
            <a:endParaRPr lang="en-US" altLang="zh-CN" sz="882" b="0" i="0" kern="1200" dirty="0">
              <a:solidFill>
                <a:schemeClr val="tx1"/>
              </a:solidFill>
              <a:effectLst/>
              <a:latin typeface="Segoe UI Light" pitchFamily="34" charset="0"/>
              <a:ea typeface="+mn-ea"/>
              <a:cs typeface="+mn-cs"/>
            </a:endParaRPr>
          </a:p>
          <a:p>
            <a:pPr fontAlgn="base"/>
            <a:r>
              <a:rPr lang="en-US" altLang="zh-CN" sz="882" b="0" i="0" kern="1200" dirty="0">
                <a:solidFill>
                  <a:schemeClr val="tx1"/>
                </a:solidFill>
                <a:effectLst/>
                <a:latin typeface="Segoe UI Light" pitchFamily="34" charset="0"/>
                <a:ea typeface="+mn-ea"/>
                <a:cs typeface="+mn-cs"/>
              </a:rPr>
              <a:t>Gustafson</a:t>
            </a:r>
            <a:r>
              <a:rPr lang="zh-CN" altLang="en-US" sz="882" b="0" i="0" kern="1200" dirty="0">
                <a:solidFill>
                  <a:schemeClr val="tx1"/>
                </a:solidFill>
                <a:effectLst/>
                <a:latin typeface="Segoe UI Light" pitchFamily="34" charset="0"/>
                <a:ea typeface="+mn-ea"/>
                <a:cs typeface="+mn-cs"/>
              </a:rPr>
              <a:t>定律说明在许多实际的应用程序中得到接近线性的加速效果是可能的。</a:t>
            </a:r>
          </a:p>
          <a:p>
            <a:pPr fontAlgn="base"/>
            <a:r>
              <a:rPr lang="zh-CN" altLang="en-US" sz="882" b="0" i="0" kern="1200" dirty="0">
                <a:solidFill>
                  <a:schemeClr val="tx1"/>
                </a:solidFill>
                <a:effectLst/>
                <a:latin typeface="Segoe UI Light" pitchFamily="34" charset="0"/>
                <a:ea typeface="+mn-ea"/>
                <a:cs typeface="+mn-cs"/>
              </a:rPr>
              <a:t>阿姆达尔定律的问题出在它的前提过于理想化。因为并行算法通常能处理比串行算法更大规模的问题，即使算法仍然存在着串行部分，但由于问题规模的不断扩大，往往会导致算法中串行部分所占比例的持续减少。</a:t>
            </a:r>
          </a:p>
          <a:p>
            <a:r>
              <a:rPr lang="en-US" dirty="0">
                <a:hlinkClick r:id="rId5"/>
              </a:rPr>
              <a:t>https://colobu.com/2016/04/14/Amdahl-s-Law/</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5190CEF9-362C-4F6D-B9B0-1E4FED2139D6}" type="datetime8">
              <a:rPr lang="en-US" smtClean="0"/>
              <a:t>11/5/2020 3:05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43675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11/5/2020 3:05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08001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https://ocw.mit.edu/courses/electrical-engineering-and-computer-science/6-852j-distributed-algorithms-fall-2009/</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5190CEF9-362C-4F6D-B9B0-1E4FED2139D6}" type="datetime8">
              <a:rPr lang="en-US" smtClean="0"/>
              <a:t>11/5/2020 3:05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00400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5E615EC-B610-4823-A29C-5FB56CBB0E6C}"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55542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E07B016-4D02-44C9-9BB5-C0D716FF73DF}"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640201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91D5132-E7C5-46A5-9524-566EC1FDACD0}" type="datetime8">
              <a:rPr lang="en-US" smtClean="0"/>
              <a:t>11/5/2020 3:05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17903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3321026"/>
      </p:ext>
    </p:extLst>
  </p:cSld>
  <p:clrMapOvr>
    <a:masterClrMapping/>
  </p:clrMapOvr>
  <p:transition>
    <p:fade/>
  </p:transition>
  <p:extLst>
    <p:ext uri="{DCECCB84-F9BA-43D5-87BE-67443E8EF086}">
      <p15:sldGuideLst xmlns:p15="http://schemas.microsoft.com/office/powerpoint/2012/main">
        <p15:guide id="2" pos="3359"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9" pos="2993" userDrawn="1">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28861325"/>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015746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72114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1272" userDrawn="1">
          <p15:clr>
            <a:srgbClr val="5ACBF0"/>
          </p15:clr>
        </p15:guide>
        <p15:guide id="3" orient="horz" pos="288"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3" name="Content Placeholder 2"/>
          <p:cNvSpPr>
            <a:spLocks noGrp="1"/>
          </p:cNvSpPr>
          <p:nvPr>
            <p:ph idx="1"/>
          </p:nvPr>
        </p:nvSpPr>
        <p:spPr/>
        <p:txBody>
          <a:bodyPr/>
          <a:lstStyle>
            <a:lvl1pPr marL="457200" indent="-442913">
              <a:buClr>
                <a:schemeClr val="tx1"/>
              </a:buClr>
              <a:buSzPct val="100000"/>
              <a:buFont typeface="Wingdings" charset="2"/>
              <a:buChar char="Ø"/>
              <a:defRPr>
                <a:uFillTx/>
              </a:defRPr>
            </a:lvl1pPr>
            <a:lvl2pPr marL="914400" indent="-457200">
              <a:defRPr>
                <a:uFillTx/>
              </a:defRPr>
            </a:lvl2pPr>
            <a:lvl3pPr marL="1373188" indent="-311150">
              <a:defRPr>
                <a:uFillTx/>
              </a:defRPr>
            </a:lvl3pPr>
            <a:lvl4pPr marL="1830388" indent="-236538">
              <a:defRPr>
                <a:uFillTx/>
              </a:defRPr>
            </a:lvl4pPr>
            <a:lvl5pPr marL="2287588" indent="-234950">
              <a:defRPr>
                <a:uFillTx/>
              </a:defRPr>
            </a:lvl5pPr>
          </a:lstStyle>
          <a:p>
            <a:pPr lvl="0"/>
            <a:r>
              <a:rPr lang="en-US" dirty="0">
                <a:uFillTx/>
              </a:rPr>
              <a:t>Click to edit Master text styles</a:t>
            </a:r>
          </a:p>
          <a:p>
            <a:pPr lvl="1"/>
            <a:r>
              <a:rPr lang="en-US" dirty="0">
                <a:uFillTx/>
              </a:rPr>
              <a:t>Second level</a:t>
            </a:r>
          </a:p>
          <a:p>
            <a:pPr lvl="2"/>
            <a:r>
              <a:rPr lang="en-US" dirty="0">
                <a:uFillTx/>
              </a:rPr>
              <a:t>Third level</a:t>
            </a:r>
          </a:p>
          <a:p>
            <a:pPr lvl="3"/>
            <a:r>
              <a:rPr lang="en-US" dirty="0">
                <a:uFillTx/>
              </a:rPr>
              <a:t>Fourth level</a:t>
            </a:r>
          </a:p>
          <a:p>
            <a:pPr lvl="4"/>
            <a:r>
              <a:rPr lang="en-US" dirty="0">
                <a:uFillTx/>
              </a:rPr>
              <a:t>Fifth level</a:t>
            </a:r>
          </a:p>
        </p:txBody>
      </p:sp>
      <p:sp>
        <p:nvSpPr>
          <p:cNvPr id="4" name="Date Placeholder 3"/>
          <p:cNvSpPr>
            <a:spLocks noGrp="1"/>
          </p:cNvSpPr>
          <p:nvPr>
            <p:ph type="dt" sz="half" idx="10"/>
          </p:nvPr>
        </p:nvSpPr>
        <p:spPr/>
        <p:txBody>
          <a:bodyPr/>
          <a:lstStyle/>
          <a:p>
            <a:fld id="{F51376BE-D49D-E946-9484-81A0C482C8D7}" type="datetimeFigureOut">
              <a:rPr lang="en-US" smtClean="0">
                <a:solidFill>
                  <a:srgbClr val="000000">
                    <a:tint val="75000"/>
                  </a:srgbClr>
                </a:solidFill>
                <a:uFillTx/>
              </a:rPr>
              <a:pPr/>
              <a:t>11/5/2020</a:t>
            </a:fld>
            <a:endParaRPr lang="en-US">
              <a:solidFill>
                <a:srgbClr val="000000">
                  <a:tint val="75000"/>
                </a:srgbClr>
              </a:solidFill>
              <a:uFillTx/>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uFillTx/>
            </a:endParaRPr>
          </a:p>
        </p:txBody>
      </p:sp>
      <p:sp>
        <p:nvSpPr>
          <p:cNvPr id="6" name="Slide Number Placeholder 5"/>
          <p:cNvSpPr>
            <a:spLocks noGrp="1"/>
          </p:cNvSpPr>
          <p:nvPr>
            <p:ph type="sldNum" sz="quarter" idx="12"/>
          </p:nvPr>
        </p:nvSpPr>
        <p:spPr/>
        <p:txBody>
          <a:bodyPr/>
          <a:lstStyle/>
          <a:p>
            <a:fld id="{DC2A921A-EC74-6F4D-8465-D463C43FF014}" type="slidenum">
              <a:rPr lang="en-US" smtClean="0">
                <a:solidFill>
                  <a:srgbClr val="000000">
                    <a:tint val="75000"/>
                  </a:srgbClr>
                </a:solidFill>
                <a:uFillTx/>
              </a:rPr>
              <a:pPr/>
              <a:t>‹#›</a:t>
            </a:fld>
            <a:endParaRPr lang="en-US">
              <a:solidFill>
                <a:srgbClr val="000000">
                  <a:tint val="75000"/>
                </a:srgbClr>
              </a:solidFill>
              <a:uFillTx/>
            </a:endParaRPr>
          </a:p>
        </p:txBody>
      </p:sp>
    </p:spTree>
    <p:extLst>
      <p:ext uri="{BB962C8B-B14F-4D97-AF65-F5344CB8AC3E}">
        <p14:creationId xmlns:p14="http://schemas.microsoft.com/office/powerpoint/2010/main" val="29440762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2409148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59361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173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683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74528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4706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60773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43500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588545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141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4814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55238527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301453446"/>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650776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39988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68863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1461380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41712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50275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71657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20934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06801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125626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579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8330381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240" r:id="rId5"/>
    <p:sldLayoutId id="2147484241" r:id="rId6"/>
    <p:sldLayoutId id="2147484474" r:id="rId7"/>
    <p:sldLayoutId id="2147484245" r:id="rId8"/>
    <p:sldLayoutId id="2147484247" r:id="rId9"/>
    <p:sldLayoutId id="2147484639" r:id="rId10"/>
    <p:sldLayoutId id="2147484603" r:id="rId11"/>
    <p:sldLayoutId id="2147484573" r:id="rId12"/>
    <p:sldLayoutId id="2147484606" r:id="rId13"/>
    <p:sldLayoutId id="2147484638" r:id="rId14"/>
    <p:sldLayoutId id="2147484249" r:id="rId15"/>
    <p:sldLayoutId id="2147484640" r:id="rId16"/>
    <p:sldLayoutId id="2147484582" r:id="rId17"/>
    <p:sldLayoutId id="2147484641" r:id="rId18"/>
    <p:sldLayoutId id="2147484584" r:id="rId19"/>
    <p:sldLayoutId id="2147484583" r:id="rId20"/>
    <p:sldLayoutId id="2147484256" r:id="rId21"/>
    <p:sldLayoutId id="2147484257" r:id="rId22"/>
    <p:sldLayoutId id="2147484585" r:id="rId23"/>
    <p:sldLayoutId id="2147484299" r:id="rId24"/>
    <p:sldLayoutId id="2147484263" r:id="rId25"/>
    <p:sldLayoutId id="2147484671" r:id="rId26"/>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89957686"/>
      </p:ext>
    </p:extLst>
  </p:cSld>
  <p:clrMap bg1="dk1" tx1="lt1" bg2="dk2" tx2="lt2" accent1="accent1" accent2="accent2" accent3="accent3" accent4="accent4" accent5="accent5" accent6="accent6" hlink="hlink" folHlink="folHlink"/>
  <p:sldLayoutIdLst>
    <p:sldLayoutId id="2147484643" r:id="rId1"/>
    <p:sldLayoutId id="2147484644" r:id="rId2"/>
    <p:sldLayoutId id="2147484645" r:id="rId3"/>
    <p:sldLayoutId id="2147484646"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664" r:id="rId19"/>
    <p:sldLayoutId id="2147484665" r:id="rId20"/>
    <p:sldLayoutId id="2147484666" r:id="rId21"/>
    <p:sldLayoutId id="2147484667" r:id="rId22"/>
    <p:sldLayoutId id="2147484668" r:id="rId23"/>
    <p:sldLayoutId id="2147484669" r:id="rId24"/>
    <p:sldLayoutId id="2147484670" r:id="rId25"/>
  </p:sldLayoutIdLst>
  <p:transition>
    <p:fade/>
  </p:transition>
  <p:hf sldNum="0" hd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8.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0.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arxiv.org/pdf/1811.06965.pdf" TargetMode="External"/><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cs.stanford.edu/~matei/papers/2019/sosp_pipedream.pdf" TargetMode="External"/><Relationship Id="rId2" Type="http://schemas.openxmlformats.org/officeDocument/2006/relationships/hyperlink" Target="https://www.usenix.org/system/files/conference/osdi14/osdi14-paper-li_mu.pdf" TargetMode="External"/><Relationship Id="rId1" Type="http://schemas.openxmlformats.org/officeDocument/2006/relationships/slideLayout" Target="../slideLayouts/slideLayout26.xml"/><Relationship Id="rId4" Type="http://schemas.openxmlformats.org/officeDocument/2006/relationships/hyperlink" Target="https://arxiv.org/pdf/1810.08313.pdf"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www.microsoft.com/"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microsoft.com/office/2007/relationships/hdphoto" Target="../media/hdphoto2.wdp"/><Relationship Id="rId2" Type="http://schemas.openxmlformats.org/officeDocument/2006/relationships/image" Target="../media/image9.jpeg"/><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0117" y="1228698"/>
            <a:ext cx="9208083" cy="2708434"/>
          </a:xfrm>
        </p:spPr>
        <p:txBody>
          <a:bodyPr/>
          <a:lstStyle/>
          <a:p>
            <a:r>
              <a:rPr lang="zh-CN" altLang="en-US" dirty="0"/>
              <a:t>人工智能系统 </a:t>
            </a:r>
            <a:r>
              <a:rPr lang="en-US" altLang="zh-CN" dirty="0"/>
              <a:t>System for AI</a:t>
            </a:r>
            <a:br>
              <a:rPr lang="en-US" altLang="zh-CN" dirty="0"/>
            </a:br>
            <a:br>
              <a:rPr lang="en-US" altLang="zh-CN" dirty="0"/>
            </a:br>
            <a:r>
              <a:rPr lang="zh-CN" altLang="en-US" dirty="0"/>
              <a:t>深度学习中的分布式训练</a:t>
            </a:r>
            <a:br>
              <a:rPr lang="zh-CN" altLang="en-US" dirty="0"/>
            </a:br>
            <a:r>
              <a:rPr lang="en-US" altLang="zh-CN" dirty="0"/>
              <a:t>——</a:t>
            </a:r>
            <a:r>
              <a:rPr lang="zh-CN" altLang="en-US" dirty="0"/>
              <a:t>算法</a:t>
            </a:r>
            <a:br>
              <a:rPr lang="en-US" altLang="zh-CN" dirty="0"/>
            </a:br>
            <a:r>
              <a:rPr lang="en-US" altLang="zh-CN" sz="3200" dirty="0"/>
              <a:t>Distributed training algorithms</a:t>
            </a:r>
            <a:endParaRPr lang="en-US" sz="3200" dirty="0"/>
          </a:p>
        </p:txBody>
      </p:sp>
      <p:sp>
        <p:nvSpPr>
          <p:cNvPr id="5" name="Text Placeholder 4"/>
          <p:cNvSpPr>
            <a:spLocks noGrp="1"/>
          </p:cNvSpPr>
          <p:nvPr>
            <p:ph type="body" sz="quarter" idx="12"/>
          </p:nvPr>
        </p:nvSpPr>
        <p:spPr>
          <a:xfrm>
            <a:off x="584200" y="4784521"/>
            <a:ext cx="9144000" cy="307777"/>
          </a:xfrm>
        </p:spPr>
        <p:txBody>
          <a:bodyPr/>
          <a:lstStyle/>
          <a:p>
            <a:endParaRPr lang="en-US" dirty="0"/>
          </a:p>
        </p:txBody>
      </p:sp>
      <p:pic>
        <p:nvPicPr>
          <p:cNvPr id="3" name="Picture 2" descr="A picture containing object, table, wire, hanging&#10;&#10;Description automatically generated">
            <a:extLst>
              <a:ext uri="{FF2B5EF4-FFF2-40B4-BE49-F238E27FC236}">
                <a16:creationId xmlns:a16="http://schemas.microsoft.com/office/drawing/2014/main" id="{776C1664-C63A-473E-A6FB-46BF71F032B0}"/>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Layer>
                </a14:imgProps>
              </a:ext>
            </a:extLst>
          </a:blip>
          <a:srcRect l="-344" t="-52" r="5923"/>
          <a:stretch/>
        </p:blipFill>
        <p:spPr>
          <a:xfrm>
            <a:off x="6035041" y="391876"/>
            <a:ext cx="5521960" cy="39003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A61D9-D978-443A-9C62-E408952AADC9}"/>
              </a:ext>
            </a:extLst>
          </p:cNvPr>
          <p:cNvSpPr>
            <a:spLocks noGrp="1"/>
          </p:cNvSpPr>
          <p:nvPr>
            <p:ph type="title"/>
          </p:nvPr>
        </p:nvSpPr>
        <p:spPr/>
        <p:txBody>
          <a:bodyPr/>
          <a:lstStyle/>
          <a:p>
            <a:r>
              <a:rPr lang="zh-CN" altLang="en-US" dirty="0"/>
              <a:t>分布式算法与系统</a:t>
            </a:r>
            <a:endParaRPr lang="en-US" dirty="0"/>
          </a:p>
        </p:txBody>
      </p:sp>
      <p:sp>
        <p:nvSpPr>
          <p:cNvPr id="3" name="Text Placeholder 2">
            <a:extLst>
              <a:ext uri="{FF2B5EF4-FFF2-40B4-BE49-F238E27FC236}">
                <a16:creationId xmlns:a16="http://schemas.microsoft.com/office/drawing/2014/main" id="{C3D5033D-C03C-40E3-9FF1-F7216EDB2BE5}"/>
              </a:ext>
            </a:extLst>
          </p:cNvPr>
          <p:cNvSpPr>
            <a:spLocks noGrp="1"/>
          </p:cNvSpPr>
          <p:nvPr>
            <p:ph type="body" sz="quarter" idx="10"/>
          </p:nvPr>
        </p:nvSpPr>
        <p:spPr>
          <a:xfrm>
            <a:off x="586390" y="1434370"/>
            <a:ext cx="11018520" cy="3791807"/>
          </a:xfrm>
        </p:spPr>
        <p:txBody>
          <a:bodyPr/>
          <a:lstStyle/>
          <a:p>
            <a:r>
              <a:rPr lang="zh-CN" altLang="en-US" b="1" dirty="0"/>
              <a:t>分布式算法</a:t>
            </a:r>
            <a:endParaRPr lang="en-US" altLang="zh-CN" dirty="0"/>
          </a:p>
          <a:p>
            <a:r>
              <a:rPr lang="zh-CN" altLang="en-US" i="1" dirty="0"/>
              <a:t>“</a:t>
            </a:r>
            <a:r>
              <a:rPr lang="en-US" i="1" dirty="0"/>
              <a:t>Distributed algorithms are algorithms designed to run on multiple processors, without tight centralized control.</a:t>
            </a:r>
            <a:r>
              <a:rPr lang="zh-CN" altLang="en-US" i="1" dirty="0"/>
              <a:t>” </a:t>
            </a:r>
            <a:r>
              <a:rPr lang="en-US" altLang="zh-CN" i="1" dirty="0"/>
              <a:t>-- 《MIT 6.852J/18.437J》</a:t>
            </a:r>
          </a:p>
          <a:p>
            <a:endParaRPr lang="en-US" altLang="zh-CN" dirty="0"/>
          </a:p>
          <a:p>
            <a:r>
              <a:rPr lang="zh-CN" altLang="en-US" b="1" dirty="0"/>
              <a:t>分布式系统</a:t>
            </a:r>
            <a:endParaRPr lang="en-US" altLang="zh-CN" b="1" dirty="0"/>
          </a:p>
          <a:p>
            <a:r>
              <a:rPr lang="zh-CN" altLang="en-US" i="1" dirty="0"/>
              <a:t>“</a:t>
            </a:r>
            <a:r>
              <a:rPr lang="en-US" altLang="zh-CN" i="1" dirty="0"/>
              <a:t>A distributed system is a collection of independent computers that appears to its users as a single coherent system.</a:t>
            </a:r>
            <a:r>
              <a:rPr lang="zh-CN" altLang="en-US" i="1" dirty="0"/>
              <a:t>” </a:t>
            </a:r>
            <a:r>
              <a:rPr lang="en-US" altLang="zh-CN" i="1" dirty="0"/>
              <a:t>-- 《Distributed Systems: Principles and Paradigms》</a:t>
            </a:r>
          </a:p>
        </p:txBody>
      </p:sp>
      <p:pic>
        <p:nvPicPr>
          <p:cNvPr id="4" name="Picture 3">
            <a:extLst>
              <a:ext uri="{FF2B5EF4-FFF2-40B4-BE49-F238E27FC236}">
                <a16:creationId xmlns:a16="http://schemas.microsoft.com/office/drawing/2014/main" id="{7286BF4B-D263-4552-B3A3-0223EB2D5438}"/>
              </a:ext>
            </a:extLst>
          </p:cNvPr>
          <p:cNvPicPr>
            <a:picLocks noChangeAspect="1"/>
          </p:cNvPicPr>
          <p:nvPr/>
        </p:nvPicPr>
        <p:blipFill>
          <a:blip r:embed="rId3"/>
          <a:stretch>
            <a:fillRect/>
          </a:stretch>
        </p:blipFill>
        <p:spPr>
          <a:xfrm>
            <a:off x="9887754" y="4919809"/>
            <a:ext cx="1286998" cy="1794042"/>
          </a:xfrm>
          <a:prstGeom prst="rect">
            <a:avLst/>
          </a:prstGeom>
        </p:spPr>
      </p:pic>
      <p:grpSp>
        <p:nvGrpSpPr>
          <p:cNvPr id="8" name="Group 7">
            <a:extLst>
              <a:ext uri="{FF2B5EF4-FFF2-40B4-BE49-F238E27FC236}">
                <a16:creationId xmlns:a16="http://schemas.microsoft.com/office/drawing/2014/main" id="{BA2317C4-0DAC-4851-88A4-6C75631FAE6E}"/>
              </a:ext>
            </a:extLst>
          </p:cNvPr>
          <p:cNvGrpSpPr/>
          <p:nvPr/>
        </p:nvGrpSpPr>
        <p:grpSpPr>
          <a:xfrm>
            <a:off x="463463" y="1265129"/>
            <a:ext cx="10822488" cy="1794042"/>
            <a:chOff x="463463" y="1265129"/>
            <a:chExt cx="10822488" cy="1794042"/>
          </a:xfrm>
        </p:grpSpPr>
        <p:sp>
          <p:nvSpPr>
            <p:cNvPr id="6" name="Rectangle: Rounded Corners 5">
              <a:extLst>
                <a:ext uri="{FF2B5EF4-FFF2-40B4-BE49-F238E27FC236}">
                  <a16:creationId xmlns:a16="http://schemas.microsoft.com/office/drawing/2014/main" id="{011F40C5-6D78-467B-B09B-D8B3CA467D16}"/>
                </a:ext>
              </a:extLst>
            </p:cNvPr>
            <p:cNvSpPr/>
            <p:nvPr/>
          </p:nvSpPr>
          <p:spPr bwMode="auto">
            <a:xfrm>
              <a:off x="463463" y="1265129"/>
              <a:ext cx="10822488" cy="1794042"/>
            </a:xfrm>
            <a:prstGeom prst="roundRect">
              <a:avLst/>
            </a:prstGeom>
            <a:noFill/>
            <a:ln w="28575"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5CBABA01-C681-4AE0-893D-16076DA1AC3E}"/>
                </a:ext>
              </a:extLst>
            </p:cNvPr>
            <p:cNvSpPr/>
            <p:nvPr/>
          </p:nvSpPr>
          <p:spPr>
            <a:xfrm>
              <a:off x="9451203" y="1295111"/>
              <a:ext cx="1620957" cy="523220"/>
            </a:xfrm>
            <a:prstGeom prst="rect">
              <a:avLst/>
            </a:prstGeom>
            <a:noFill/>
          </p:spPr>
          <p:txBody>
            <a:bodyPr wrap="none" lIns="91440" tIns="45720" rIns="91440" bIns="45720">
              <a:spAutoFit/>
            </a:bodyPr>
            <a:lstStyle/>
            <a:p>
              <a:pPr algn="ctr"/>
              <a:r>
                <a:rPr lang="zh-CN" altLang="en-US" sz="2800" dirty="0">
                  <a:ln w="0"/>
                  <a:solidFill>
                    <a:schemeClr val="accent1"/>
                  </a:solidFill>
                  <a:effectLst>
                    <a:outerShdw blurRad="38100" dist="25400" dir="5400000" algn="ctr" rotWithShape="0">
                      <a:srgbClr val="6E747A">
                        <a:alpha val="43000"/>
                      </a:srgbClr>
                    </a:outerShdw>
                  </a:effectLst>
                </a:rPr>
                <a:t>本章内容</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grpSp>
      <p:sp>
        <p:nvSpPr>
          <p:cNvPr id="10" name="TextBox 9">
            <a:extLst>
              <a:ext uri="{FF2B5EF4-FFF2-40B4-BE49-F238E27FC236}">
                <a16:creationId xmlns:a16="http://schemas.microsoft.com/office/drawing/2014/main" id="{99A3FC70-B378-45BF-9AB2-0F2A8A354787}"/>
              </a:ext>
            </a:extLst>
          </p:cNvPr>
          <p:cNvSpPr txBox="1"/>
          <p:nvPr/>
        </p:nvSpPr>
        <p:spPr>
          <a:xfrm>
            <a:off x="9543535" y="3496343"/>
            <a:ext cx="1436291" cy="430887"/>
          </a:xfrm>
          <a:prstGeom prst="rect">
            <a:avLst/>
          </a:prstGeom>
          <a:noFill/>
        </p:spPr>
        <p:txBody>
          <a:bodyPr wrap="none" lIns="0" tIns="0" rIns="0" bIns="0" rtlCol="0">
            <a:spAutoFit/>
          </a:bodyPr>
          <a:lstStyle/>
          <a:p>
            <a:pPr algn="l"/>
            <a:r>
              <a:rPr lang="zh-CN" altLang="en-US" sz="2800" dirty="0">
                <a:solidFill>
                  <a:schemeClr val="accent1">
                    <a:lumMod val="40000"/>
                    <a:lumOff val="60000"/>
                  </a:schemeClr>
                </a:solidFill>
              </a:rPr>
              <a:t>下章内容</a:t>
            </a:r>
            <a:endParaRPr lang="en-US" sz="2800" dirty="0" err="1">
              <a:solidFill>
                <a:schemeClr val="accent1">
                  <a:lumMod val="40000"/>
                  <a:lumOff val="60000"/>
                </a:schemeClr>
              </a:solidFill>
            </a:endParaRPr>
          </a:p>
        </p:txBody>
      </p:sp>
    </p:spTree>
    <p:extLst>
      <p:ext uri="{BB962C8B-B14F-4D97-AF65-F5344CB8AC3E}">
        <p14:creationId xmlns:p14="http://schemas.microsoft.com/office/powerpoint/2010/main" val="12381422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a:t>从串行训练</a:t>
            </a:r>
            <a:br>
              <a:rPr lang="en-US" altLang="zh-CN"/>
            </a:br>
            <a:r>
              <a:rPr lang="zh-CN" altLang="en-US"/>
              <a:t>到</a:t>
            </a:r>
            <a:r>
              <a:rPr lang="zh-CN" altLang="en-US" dirty="0"/>
              <a:t>并行训练</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12684133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回顾：深度学习串行训练</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p:txBody>
          <a:bodyPr/>
          <a:lstStyle/>
          <a:p>
            <a:endParaRPr lang="en-US"/>
          </a:p>
        </p:txBody>
      </p:sp>
      <p:sp>
        <p:nvSpPr>
          <p:cNvPr id="60" name="TextBox 59">
            <a:extLst>
              <a:ext uri="{FF2B5EF4-FFF2-40B4-BE49-F238E27FC236}">
                <a16:creationId xmlns:a16="http://schemas.microsoft.com/office/drawing/2014/main" id="{BD9615E6-7ACE-477B-8726-FBFF1AA83347}"/>
              </a:ext>
            </a:extLst>
          </p:cNvPr>
          <p:cNvSpPr txBox="1"/>
          <p:nvPr/>
        </p:nvSpPr>
        <p:spPr>
          <a:xfrm>
            <a:off x="1613010" y="1112276"/>
            <a:ext cx="1816138" cy="461665"/>
          </a:xfrm>
          <a:prstGeom prst="rect">
            <a:avLst/>
          </a:prstGeom>
          <a:noFill/>
        </p:spPr>
        <p:txBody>
          <a:bodyPr wrap="none" rtlCol="0">
            <a:spAutoFit/>
          </a:bodyPr>
          <a:lstStyle/>
          <a:p>
            <a:pPr defTabSz="914400"/>
            <a:r>
              <a:rPr lang="en-US" sz="2400" b="1">
                <a:solidFill>
                  <a:prstClr val="black"/>
                </a:solidFill>
                <a:latin typeface="Calibri" panose="020F0502020204030204"/>
              </a:rPr>
              <a:t>TensorFlow</a:t>
            </a:r>
            <a:endParaRPr lang="en-US" sz="1800" b="1">
              <a:solidFill>
                <a:prstClr val="black"/>
              </a:solidFill>
              <a:latin typeface="Calibri" panose="020F0502020204030204"/>
            </a:endParaRPr>
          </a:p>
        </p:txBody>
      </p:sp>
      <p:grpSp>
        <p:nvGrpSpPr>
          <p:cNvPr id="61" name="Group 60">
            <a:extLst>
              <a:ext uri="{FF2B5EF4-FFF2-40B4-BE49-F238E27FC236}">
                <a16:creationId xmlns:a16="http://schemas.microsoft.com/office/drawing/2014/main" id="{A24CE1E5-9E09-44CD-85E9-68D6C9E49F47}"/>
              </a:ext>
            </a:extLst>
          </p:cNvPr>
          <p:cNvGrpSpPr/>
          <p:nvPr/>
        </p:nvGrpSpPr>
        <p:grpSpPr>
          <a:xfrm>
            <a:off x="5625520" y="2305848"/>
            <a:ext cx="2283960" cy="3852514"/>
            <a:chOff x="7832905" y="2332012"/>
            <a:chExt cx="2283960" cy="3852514"/>
          </a:xfrm>
        </p:grpSpPr>
        <p:cxnSp>
          <p:nvCxnSpPr>
            <p:cNvPr id="62" name="Straight Arrow Connector 61">
              <a:extLst>
                <a:ext uri="{FF2B5EF4-FFF2-40B4-BE49-F238E27FC236}">
                  <a16:creationId xmlns:a16="http://schemas.microsoft.com/office/drawing/2014/main" id="{E0620E4F-B28B-49ED-B392-1C3C8991FFBE}"/>
                </a:ext>
              </a:extLst>
            </p:cNvPr>
            <p:cNvCxnSpPr>
              <a:cxnSpLocks/>
              <a:stCxn id="91" idx="6"/>
              <a:endCxn id="83"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AC1AC47A-A427-4921-8A4D-4675B769732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7AEA8E31-F75B-4BCF-972F-1CC2C849ADD4}"/>
                </a:ext>
              </a:extLst>
            </p:cNvPr>
            <p:cNvGrpSpPr/>
            <p:nvPr/>
          </p:nvGrpSpPr>
          <p:grpSpPr>
            <a:xfrm>
              <a:off x="8519096" y="5384712"/>
              <a:ext cx="481222" cy="461665"/>
              <a:chOff x="-260936" y="5281760"/>
              <a:chExt cx="481222" cy="461665"/>
            </a:xfrm>
          </p:grpSpPr>
          <p:sp>
            <p:nvSpPr>
              <p:cNvPr id="84" name="Rectangle 83">
                <a:extLst>
                  <a:ext uri="{FF2B5EF4-FFF2-40B4-BE49-F238E27FC236}">
                    <a16:creationId xmlns:a16="http://schemas.microsoft.com/office/drawing/2014/main" id="{8007AD3D-D6F0-4BAA-9798-50CA06BF91D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78D3E23-29CD-471E-9FFF-007C65DD3E1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62CDD6-30E5-4172-84BE-59BB0BB50528}"/>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A1B09453-BE01-48CC-B15A-A61CF2552F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BD6AC60-BBC5-4F91-8804-53FDCD87A5ED}"/>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E7466981-15EE-46ED-A5C2-7406F129A605}"/>
                </a:ext>
              </a:extLst>
            </p:cNvPr>
            <p:cNvGrpSpPr/>
            <p:nvPr/>
          </p:nvGrpSpPr>
          <p:grpSpPr>
            <a:xfrm>
              <a:off x="8505380" y="3962280"/>
              <a:ext cx="503664" cy="417192"/>
              <a:chOff x="-269433" y="5288282"/>
              <a:chExt cx="503664" cy="417192"/>
            </a:xfrm>
          </p:grpSpPr>
          <p:sp>
            <p:nvSpPr>
              <p:cNvPr id="82" name="Rectangle 81">
                <a:extLst>
                  <a:ext uri="{FF2B5EF4-FFF2-40B4-BE49-F238E27FC236}">
                    <a16:creationId xmlns:a16="http://schemas.microsoft.com/office/drawing/2014/main" id="{3278BE6B-8CEB-4291-A7D5-21F1581A809F}"/>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5F290F5-0A27-4323-BB2E-32E5B1194331}"/>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DFBB4FE-7DB0-4203-B956-0233FD71A2B2}"/>
                </a:ext>
              </a:extLst>
            </p:cNvPr>
            <p:cNvGrpSpPr/>
            <p:nvPr/>
          </p:nvGrpSpPr>
          <p:grpSpPr>
            <a:xfrm>
              <a:off x="8784497" y="3057234"/>
              <a:ext cx="439544" cy="400110"/>
              <a:chOff x="-243393" y="5306321"/>
              <a:chExt cx="439544" cy="400110"/>
            </a:xfrm>
          </p:grpSpPr>
          <p:sp>
            <p:nvSpPr>
              <p:cNvPr id="80" name="Rectangle 79">
                <a:extLst>
                  <a:ext uri="{FF2B5EF4-FFF2-40B4-BE49-F238E27FC236}">
                    <a16:creationId xmlns:a16="http://schemas.microsoft.com/office/drawing/2014/main" id="{D9B1A631-92EF-484E-BC9B-6A48F00A22B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46F4B45-0E83-456A-85F2-30A13952616F}"/>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70" name="Straight Arrow Connector 69">
              <a:extLst>
                <a:ext uri="{FF2B5EF4-FFF2-40B4-BE49-F238E27FC236}">
                  <a16:creationId xmlns:a16="http://schemas.microsoft.com/office/drawing/2014/main" id="{F5FE0778-3E71-4590-ABB0-632903917E67}"/>
                </a:ext>
              </a:extLst>
            </p:cNvPr>
            <p:cNvCxnSpPr>
              <a:cxnSpLocks/>
              <a:stCxn id="95" idx="7"/>
              <a:endCxn id="85"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71" name="Straight Arrow Connector 70">
              <a:extLst>
                <a:ext uri="{FF2B5EF4-FFF2-40B4-BE49-F238E27FC236}">
                  <a16:creationId xmlns:a16="http://schemas.microsoft.com/office/drawing/2014/main" id="{99CB893A-9BC0-4E39-9A60-3D59CDAC6EB7}"/>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72" name="Straight Arrow Connector 71">
              <a:extLst>
                <a:ext uri="{FF2B5EF4-FFF2-40B4-BE49-F238E27FC236}">
                  <a16:creationId xmlns:a16="http://schemas.microsoft.com/office/drawing/2014/main" id="{EEF16E7B-AE7E-4F0B-9BEE-61230563E8F7}"/>
                </a:ext>
              </a:extLst>
            </p:cNvPr>
            <p:cNvCxnSpPr>
              <a:cxnSpLocks/>
              <a:stCxn id="83" idx="3"/>
              <a:endCxn id="65"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07D707F5-18DA-4D73-9283-F77E6C857B77}"/>
                </a:ext>
              </a:extLst>
            </p:cNvPr>
            <p:cNvCxnSpPr>
              <a:cxnSpLocks/>
              <a:stCxn id="65" idx="1"/>
              <a:endCxn id="81"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B6EDC82E-3F0F-4965-AF43-AD6217E080FD}"/>
                </a:ext>
              </a:extLst>
            </p:cNvPr>
            <p:cNvCxnSpPr>
              <a:cxnSpLocks/>
              <a:stCxn id="88" idx="5"/>
              <a:endCxn id="81"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75" name="Straight Arrow Connector 74">
              <a:extLst>
                <a:ext uri="{FF2B5EF4-FFF2-40B4-BE49-F238E27FC236}">
                  <a16:creationId xmlns:a16="http://schemas.microsoft.com/office/drawing/2014/main" id="{30239E24-4EC3-4CA2-9D4B-669E0C3B4E5A}"/>
                </a:ext>
              </a:extLst>
            </p:cNvPr>
            <p:cNvCxnSpPr>
              <a:cxnSpLocks/>
              <a:stCxn id="89" idx="4"/>
              <a:endCxn id="81"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76" name="Straight Arrow Connector 75">
              <a:extLst>
                <a:ext uri="{FF2B5EF4-FFF2-40B4-BE49-F238E27FC236}">
                  <a16:creationId xmlns:a16="http://schemas.microsoft.com/office/drawing/2014/main" id="{F01B8396-C8F0-4F93-8BC5-7D7F494AE59C}"/>
                </a:ext>
              </a:extLst>
            </p:cNvPr>
            <p:cNvCxnSpPr>
              <a:cxnSpLocks/>
              <a:stCxn id="81" idx="0"/>
              <a:endCxn id="66"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77" name="Straight Arrow Connector 76">
              <a:extLst>
                <a:ext uri="{FF2B5EF4-FFF2-40B4-BE49-F238E27FC236}">
                  <a16:creationId xmlns:a16="http://schemas.microsoft.com/office/drawing/2014/main" id="{E8884172-53F4-41C5-8DEB-511BD2C9630A}"/>
                </a:ext>
              </a:extLst>
            </p:cNvPr>
            <p:cNvCxnSpPr>
              <a:cxnSpLocks/>
              <a:stCxn id="81" idx="3"/>
              <a:endCxn id="67"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78" name="Straight Arrow Connector 77">
              <a:extLst>
                <a:ext uri="{FF2B5EF4-FFF2-40B4-BE49-F238E27FC236}">
                  <a16:creationId xmlns:a16="http://schemas.microsoft.com/office/drawing/2014/main" id="{C3FD41C6-FAB1-4798-A91E-3E6BEBB41275}"/>
                </a:ext>
              </a:extLst>
            </p:cNvPr>
            <p:cNvCxnSpPr>
              <a:stCxn id="85" idx="0"/>
              <a:endCxn id="63"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79" name="Straight Arrow Connector 78">
              <a:extLst>
                <a:ext uri="{FF2B5EF4-FFF2-40B4-BE49-F238E27FC236}">
                  <a16:creationId xmlns:a16="http://schemas.microsoft.com/office/drawing/2014/main" id="{4A0E89E4-171E-4907-9999-713FC9A60A70}"/>
                </a:ext>
              </a:extLst>
            </p:cNvPr>
            <p:cNvCxnSpPr>
              <a:stCxn id="63" idx="0"/>
              <a:endCxn id="83"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86" name="Group 85">
            <a:extLst>
              <a:ext uri="{FF2B5EF4-FFF2-40B4-BE49-F238E27FC236}">
                <a16:creationId xmlns:a16="http://schemas.microsoft.com/office/drawing/2014/main" id="{7F8AF4F5-4527-4EA6-B685-D63BC806DB6A}"/>
              </a:ext>
            </a:extLst>
          </p:cNvPr>
          <p:cNvGrpSpPr/>
          <p:nvPr/>
        </p:nvGrpSpPr>
        <p:grpSpPr>
          <a:xfrm>
            <a:off x="4754388" y="2301309"/>
            <a:ext cx="1852094" cy="4272803"/>
            <a:chOff x="6961773" y="2327473"/>
            <a:chExt cx="1852094" cy="4272803"/>
          </a:xfrm>
        </p:grpSpPr>
        <p:sp>
          <p:nvSpPr>
            <p:cNvPr id="87" name="Oval 86">
              <a:extLst>
                <a:ext uri="{FF2B5EF4-FFF2-40B4-BE49-F238E27FC236}">
                  <a16:creationId xmlns:a16="http://schemas.microsoft.com/office/drawing/2014/main" id="{3207FC0B-6726-4B54-BC88-6C798EFE203E}"/>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88" name="Oval 87">
              <a:extLst>
                <a:ext uri="{FF2B5EF4-FFF2-40B4-BE49-F238E27FC236}">
                  <a16:creationId xmlns:a16="http://schemas.microsoft.com/office/drawing/2014/main" id="{7CC244ED-4F8F-4E5F-B6A2-6183B8118343}"/>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89" name="Oval 88">
              <a:extLst>
                <a:ext uri="{FF2B5EF4-FFF2-40B4-BE49-F238E27FC236}">
                  <a16:creationId xmlns:a16="http://schemas.microsoft.com/office/drawing/2014/main" id="{D3BA7A19-2792-4D6E-B2FD-A09AFDCE66E2}"/>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90" name="Rectangle 89">
              <a:extLst>
                <a:ext uri="{FF2B5EF4-FFF2-40B4-BE49-F238E27FC236}">
                  <a16:creationId xmlns:a16="http://schemas.microsoft.com/office/drawing/2014/main" id="{3E37089E-0603-4B48-87DA-564BD7F04040}"/>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1" name="Oval 90">
              <a:extLst>
                <a:ext uri="{FF2B5EF4-FFF2-40B4-BE49-F238E27FC236}">
                  <a16:creationId xmlns:a16="http://schemas.microsoft.com/office/drawing/2014/main" id="{39C43EED-6AC2-46F4-A4FF-EB1387FAF1F1}"/>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92" name="Rectangle 91">
              <a:extLst>
                <a:ext uri="{FF2B5EF4-FFF2-40B4-BE49-F238E27FC236}">
                  <a16:creationId xmlns:a16="http://schemas.microsoft.com/office/drawing/2014/main" id="{C1D37311-1921-4658-97B9-008E746E8E4D}"/>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3" name="Oval 92">
              <a:extLst>
                <a:ext uri="{FF2B5EF4-FFF2-40B4-BE49-F238E27FC236}">
                  <a16:creationId xmlns:a16="http://schemas.microsoft.com/office/drawing/2014/main" id="{340E9F42-CD48-4E6C-8F58-740F4E9E9747}"/>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94" name="Rectangle 93">
              <a:extLst>
                <a:ext uri="{FF2B5EF4-FFF2-40B4-BE49-F238E27FC236}">
                  <a16:creationId xmlns:a16="http://schemas.microsoft.com/office/drawing/2014/main" id="{C54E8D07-8DDE-4BF1-8348-095CFF188F77}"/>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EEFCF37C-F432-4E53-879E-63A3BDF82031}"/>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96" name="Straight Arrow Connector 95">
              <a:extLst>
                <a:ext uri="{FF2B5EF4-FFF2-40B4-BE49-F238E27FC236}">
                  <a16:creationId xmlns:a16="http://schemas.microsoft.com/office/drawing/2014/main" id="{8208019B-959D-4D20-8E5D-1A5FD21EA9E1}"/>
                </a:ext>
              </a:extLst>
            </p:cNvPr>
            <p:cNvCxnSpPr>
              <a:cxnSpLocks/>
              <a:stCxn id="87" idx="4"/>
              <a:endCxn id="90"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7" name="Straight Arrow Connector 96">
              <a:extLst>
                <a:ext uri="{FF2B5EF4-FFF2-40B4-BE49-F238E27FC236}">
                  <a16:creationId xmlns:a16="http://schemas.microsoft.com/office/drawing/2014/main" id="{22B41801-C593-4E47-865E-49AAE97AAB96}"/>
                </a:ext>
              </a:extLst>
            </p:cNvPr>
            <p:cNvCxnSpPr>
              <a:cxnSpLocks/>
              <a:stCxn id="88" idx="4"/>
              <a:endCxn id="90"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8" name="Straight Arrow Connector 97">
              <a:extLst>
                <a:ext uri="{FF2B5EF4-FFF2-40B4-BE49-F238E27FC236}">
                  <a16:creationId xmlns:a16="http://schemas.microsoft.com/office/drawing/2014/main" id="{67B973B9-B9D3-4972-9D14-F5911C04B02F}"/>
                </a:ext>
              </a:extLst>
            </p:cNvPr>
            <p:cNvCxnSpPr>
              <a:cxnSpLocks/>
              <a:stCxn id="90" idx="2"/>
              <a:endCxn id="91"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9" name="Straight Arrow Connector 98">
              <a:extLst>
                <a:ext uri="{FF2B5EF4-FFF2-40B4-BE49-F238E27FC236}">
                  <a16:creationId xmlns:a16="http://schemas.microsoft.com/office/drawing/2014/main" id="{77CCCCFC-9FEA-4813-9279-71FCE005FDF4}"/>
                </a:ext>
              </a:extLst>
            </p:cNvPr>
            <p:cNvCxnSpPr>
              <a:cxnSpLocks/>
              <a:stCxn id="91" idx="5"/>
              <a:endCxn id="92"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0" name="Straight Arrow Connector 99">
              <a:extLst>
                <a:ext uri="{FF2B5EF4-FFF2-40B4-BE49-F238E27FC236}">
                  <a16:creationId xmlns:a16="http://schemas.microsoft.com/office/drawing/2014/main" id="{D4C5CFB2-1EF4-4727-88A3-6FFADB8256DD}"/>
                </a:ext>
              </a:extLst>
            </p:cNvPr>
            <p:cNvCxnSpPr>
              <a:cxnSpLocks/>
              <a:stCxn id="89" idx="4"/>
              <a:endCxn id="92"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972C7B39-711E-4BD0-B636-239AC3DD7833}"/>
                </a:ext>
              </a:extLst>
            </p:cNvPr>
            <p:cNvCxnSpPr>
              <a:cxnSpLocks/>
              <a:stCxn id="92" idx="2"/>
              <a:endCxn id="93"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49238C43-65BE-49A9-9D0D-1951D3184C21}"/>
                </a:ext>
              </a:extLst>
            </p:cNvPr>
            <p:cNvCxnSpPr>
              <a:cxnSpLocks/>
              <a:stCxn id="93" idx="4"/>
              <a:endCxn id="94"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9ABA83BD-270D-4688-9838-61FE2C8C944F}"/>
                </a:ext>
              </a:extLst>
            </p:cNvPr>
            <p:cNvCxnSpPr>
              <a:cxnSpLocks/>
              <a:stCxn id="94" idx="2"/>
              <a:endCxn id="95"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04" name="TextBox 103">
            <a:extLst>
              <a:ext uri="{FF2B5EF4-FFF2-40B4-BE49-F238E27FC236}">
                <a16:creationId xmlns:a16="http://schemas.microsoft.com/office/drawing/2014/main" id="{637853CF-93AE-4D05-8322-FD8F74FF718B}"/>
              </a:ext>
            </a:extLst>
          </p:cNvPr>
          <p:cNvSpPr txBox="1"/>
          <p:nvPr/>
        </p:nvSpPr>
        <p:spPr>
          <a:xfrm>
            <a:off x="4431573" y="1112276"/>
            <a:ext cx="3834147" cy="400110"/>
          </a:xfrm>
          <a:prstGeom prst="rect">
            <a:avLst/>
          </a:prstGeom>
          <a:noFill/>
        </p:spPr>
        <p:txBody>
          <a:bodyPr wrap="square" rtlCol="0">
            <a:spAutoFit/>
          </a:bodyPr>
          <a:lstStyle/>
          <a:p>
            <a:pPr algn="ctr" defTabSz="914400"/>
            <a:r>
              <a:rPr lang="en-US" sz="2000">
                <a:solidFill>
                  <a:srgbClr val="44546A"/>
                </a:solidFill>
                <a:latin typeface="Calibri" panose="020F0502020204030204"/>
              </a:rPr>
              <a:t>Data-Flow Graph (DFG)</a:t>
            </a:r>
          </a:p>
        </p:txBody>
      </p:sp>
      <p:sp>
        <p:nvSpPr>
          <p:cNvPr id="105" name="TextBox 104">
            <a:extLst>
              <a:ext uri="{FF2B5EF4-FFF2-40B4-BE49-F238E27FC236}">
                <a16:creationId xmlns:a16="http://schemas.microsoft.com/office/drawing/2014/main" id="{3E356A28-F9B3-492C-B0FE-23A5D6A969BB}"/>
              </a:ext>
            </a:extLst>
          </p:cNvPr>
          <p:cNvSpPr txBox="1"/>
          <p:nvPr/>
        </p:nvSpPr>
        <p:spPr>
          <a:xfrm>
            <a:off x="586390" y="1678162"/>
            <a:ext cx="3774684" cy="1223412"/>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x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tf.placeholder</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W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b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m = W * 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s = m + 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y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tf.reduce_sum</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(s)</a:t>
            </a:r>
          </a:p>
        </p:txBody>
      </p:sp>
      <p:sp>
        <p:nvSpPr>
          <p:cNvPr id="106" name="Arrow: Curved Up 105">
            <a:extLst>
              <a:ext uri="{FF2B5EF4-FFF2-40B4-BE49-F238E27FC236}">
                <a16:creationId xmlns:a16="http://schemas.microsoft.com/office/drawing/2014/main" id="{6A4C6A29-45BF-40EB-BB8A-50268680D865}"/>
              </a:ext>
            </a:extLst>
          </p:cNvPr>
          <p:cNvSpPr/>
          <p:nvPr/>
        </p:nvSpPr>
        <p:spPr>
          <a:xfrm rot="10800000">
            <a:off x="6337617" y="1804325"/>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F780ECD-919B-42C0-8527-F8CA38CD264D}"/>
              </a:ext>
            </a:extLst>
          </p:cNvPr>
          <p:cNvSpPr txBox="1"/>
          <p:nvPr/>
        </p:nvSpPr>
        <p:spPr>
          <a:xfrm>
            <a:off x="586390" y="3331860"/>
            <a:ext cx="3774684" cy="577081"/>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update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optimizer.apply_gradients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({[W,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                                    [b,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p:txBody>
      </p:sp>
      <p:sp>
        <p:nvSpPr>
          <p:cNvPr id="108" name="Arrow: Curved Up 107">
            <a:extLst>
              <a:ext uri="{FF2B5EF4-FFF2-40B4-BE49-F238E27FC236}">
                <a16:creationId xmlns:a16="http://schemas.microsoft.com/office/drawing/2014/main" id="{FC5B840A-2791-4D06-AAB3-727D1D6E93B3}"/>
              </a:ext>
            </a:extLst>
          </p:cNvPr>
          <p:cNvSpPr/>
          <p:nvPr/>
        </p:nvSpPr>
        <p:spPr>
          <a:xfrm rot="10800000">
            <a:off x="5657338" y="1810926"/>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8A496E7E-2263-4C86-A075-0DCB9A92ADD5}"/>
              </a:ext>
            </a:extLst>
          </p:cNvPr>
          <p:cNvSpPr txBox="1"/>
          <p:nvPr/>
        </p:nvSpPr>
        <p:spPr>
          <a:xfrm>
            <a:off x="586390" y="2900973"/>
            <a:ext cx="3774684" cy="430887"/>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(y, [W, b])</a:t>
            </a:r>
          </a:p>
        </p:txBody>
      </p:sp>
    </p:spTree>
    <p:extLst>
      <p:ext uri="{BB962C8B-B14F-4D97-AF65-F5344CB8AC3E}">
        <p14:creationId xmlns:p14="http://schemas.microsoft.com/office/powerpoint/2010/main" val="2819630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up)">
                                      <p:cBhvr>
                                        <p:cTn id="7" dur="250"/>
                                        <p:tgtEl>
                                          <p:spTgt spid="10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86"/>
                                        </p:tgtEl>
                                        <p:attrNameLst>
                                          <p:attrName>style.visibility</p:attrName>
                                        </p:attrNameLst>
                                      </p:cBhvr>
                                      <p:to>
                                        <p:strVal val="visible"/>
                                      </p:to>
                                    </p:set>
                                    <p:animEffect transition="in" filter="wipe(up)">
                                      <p:cBhvr>
                                        <p:cTn id="14" dur="250"/>
                                        <p:tgtEl>
                                          <p:spTgt spid="8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15"/>
                                        </p:tgtEl>
                                        <p:attrNameLst>
                                          <p:attrName>style.visibility</p:attrName>
                                        </p:attrNameLst>
                                      </p:cBhvr>
                                      <p:to>
                                        <p:strVal val="visible"/>
                                      </p:to>
                                    </p:set>
                                    <p:animEffect transition="in" filter="wipe(up)">
                                      <p:cBhvr>
                                        <p:cTn id="21" dur="500"/>
                                        <p:tgtEl>
                                          <p:spTgt spid="115"/>
                                        </p:tgtEl>
                                      </p:cBhvr>
                                    </p:animEffect>
                                  </p:childTnLst>
                                </p:cTn>
                              </p:par>
                            </p:childTnLst>
                          </p:cTn>
                        </p:par>
                        <p:par>
                          <p:cTn id="22" fill="hold">
                            <p:stCondLst>
                              <p:cond delay="500"/>
                            </p:stCondLst>
                            <p:childTnLst>
                              <p:par>
                                <p:cTn id="23" presetID="22" presetClass="entr" presetSubtype="4"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down)">
                                      <p:cBhvr>
                                        <p:cTn id="25" dur="500"/>
                                        <p:tgtEl>
                                          <p:spTgt spid="6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wipe(up)">
                                      <p:cBhvr>
                                        <p:cTn id="30" dur="500"/>
                                        <p:tgtEl>
                                          <p:spTgt spid="107"/>
                                        </p:tgtEl>
                                      </p:cBhvr>
                                    </p:animEffect>
                                  </p:childTnLst>
                                </p:cTn>
                              </p:par>
                            </p:childTnLst>
                          </p:cTn>
                        </p:par>
                        <p:par>
                          <p:cTn id="31" fill="hold">
                            <p:stCondLst>
                              <p:cond delay="500"/>
                            </p:stCondLst>
                            <p:childTnLst>
                              <p:par>
                                <p:cTn id="32" presetID="22" presetClass="entr" presetSubtype="2" fill="hold" grpId="0" nodeType="after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right)">
                                      <p:cBhvr>
                                        <p:cTn id="34" dur="500"/>
                                        <p:tgtEl>
                                          <p:spTgt spid="106"/>
                                        </p:tgtEl>
                                      </p:cBhvr>
                                    </p:animEffect>
                                  </p:childTnLst>
                                </p:cTn>
                              </p:par>
                              <p:par>
                                <p:cTn id="35" presetID="22" presetClass="entr" presetSubtype="2" fill="hold" grpId="0" nodeType="with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wipe(right)">
                                      <p:cBhvr>
                                        <p:cTn id="37"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104" grpId="0"/>
      <p:bldP spid="105" grpId="0" animBg="1"/>
      <p:bldP spid="106" grpId="0" animBg="1"/>
      <p:bldP spid="107" grpId="0" animBg="1"/>
      <p:bldP spid="108" grpId="0" animBg="1"/>
      <p:bldP spid="1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回顾：深度学习训练可并行潜力</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p:txBody>
          <a:bodyPr/>
          <a:lstStyle/>
          <a:p>
            <a:endParaRPr lang="en-US"/>
          </a:p>
        </p:txBody>
      </p:sp>
      <p:sp>
        <p:nvSpPr>
          <p:cNvPr id="60" name="TextBox 59">
            <a:extLst>
              <a:ext uri="{FF2B5EF4-FFF2-40B4-BE49-F238E27FC236}">
                <a16:creationId xmlns:a16="http://schemas.microsoft.com/office/drawing/2014/main" id="{BD9615E6-7ACE-477B-8726-FBFF1AA83347}"/>
              </a:ext>
            </a:extLst>
          </p:cNvPr>
          <p:cNvSpPr txBox="1"/>
          <p:nvPr/>
        </p:nvSpPr>
        <p:spPr>
          <a:xfrm>
            <a:off x="1613010" y="1112276"/>
            <a:ext cx="1816138" cy="461665"/>
          </a:xfrm>
          <a:prstGeom prst="rect">
            <a:avLst/>
          </a:prstGeom>
          <a:noFill/>
        </p:spPr>
        <p:txBody>
          <a:bodyPr wrap="none" rtlCol="0">
            <a:spAutoFit/>
          </a:bodyPr>
          <a:lstStyle/>
          <a:p>
            <a:pPr defTabSz="914400"/>
            <a:r>
              <a:rPr lang="en-US" sz="2400" b="1">
                <a:solidFill>
                  <a:prstClr val="black"/>
                </a:solidFill>
                <a:latin typeface="Calibri" panose="020F0502020204030204"/>
              </a:rPr>
              <a:t>TensorFlow</a:t>
            </a:r>
            <a:endParaRPr lang="en-US" sz="1800" b="1">
              <a:solidFill>
                <a:prstClr val="black"/>
              </a:solidFill>
              <a:latin typeface="Calibri" panose="020F0502020204030204"/>
            </a:endParaRPr>
          </a:p>
        </p:txBody>
      </p:sp>
      <p:grpSp>
        <p:nvGrpSpPr>
          <p:cNvPr id="61" name="Group 60">
            <a:extLst>
              <a:ext uri="{FF2B5EF4-FFF2-40B4-BE49-F238E27FC236}">
                <a16:creationId xmlns:a16="http://schemas.microsoft.com/office/drawing/2014/main" id="{A24CE1E5-9E09-44CD-85E9-68D6C9E49F47}"/>
              </a:ext>
            </a:extLst>
          </p:cNvPr>
          <p:cNvGrpSpPr/>
          <p:nvPr/>
        </p:nvGrpSpPr>
        <p:grpSpPr>
          <a:xfrm>
            <a:off x="5625520" y="2305848"/>
            <a:ext cx="2283960" cy="3852514"/>
            <a:chOff x="7832905" y="2332012"/>
            <a:chExt cx="2283960" cy="3852514"/>
          </a:xfrm>
        </p:grpSpPr>
        <p:cxnSp>
          <p:nvCxnSpPr>
            <p:cNvPr id="62" name="Straight Arrow Connector 61">
              <a:extLst>
                <a:ext uri="{FF2B5EF4-FFF2-40B4-BE49-F238E27FC236}">
                  <a16:creationId xmlns:a16="http://schemas.microsoft.com/office/drawing/2014/main" id="{E0620E4F-B28B-49ED-B392-1C3C8991FFBE}"/>
                </a:ext>
              </a:extLst>
            </p:cNvPr>
            <p:cNvCxnSpPr>
              <a:cxnSpLocks/>
              <a:stCxn id="91" idx="6"/>
              <a:endCxn id="83"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3" name="Oval 62">
                  <a:extLst>
                    <a:ext uri="{FF2B5EF4-FFF2-40B4-BE49-F238E27FC236}">
                      <a16:creationId xmlns:a16="http://schemas.microsoft.com/office/drawing/2014/main" id="{AC1AC47A-A427-4921-8A4D-4675B769732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64" name="Group 63">
              <a:extLst>
                <a:ext uri="{FF2B5EF4-FFF2-40B4-BE49-F238E27FC236}">
                  <a16:creationId xmlns:a16="http://schemas.microsoft.com/office/drawing/2014/main" id="{7AEA8E31-F75B-4BCF-972F-1CC2C849ADD4}"/>
                </a:ext>
              </a:extLst>
            </p:cNvPr>
            <p:cNvGrpSpPr/>
            <p:nvPr/>
          </p:nvGrpSpPr>
          <p:grpSpPr>
            <a:xfrm>
              <a:off x="8519096" y="5384712"/>
              <a:ext cx="481222" cy="461665"/>
              <a:chOff x="-260936" y="5281760"/>
              <a:chExt cx="481222" cy="461665"/>
            </a:xfrm>
          </p:grpSpPr>
          <p:sp>
            <p:nvSpPr>
              <p:cNvPr id="84" name="Rectangle 83">
                <a:extLst>
                  <a:ext uri="{FF2B5EF4-FFF2-40B4-BE49-F238E27FC236}">
                    <a16:creationId xmlns:a16="http://schemas.microsoft.com/office/drawing/2014/main" id="{8007AD3D-D6F0-4BAA-9798-50CA06BF91D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D78D3E23-29CD-471E-9FFF-007C65DD3E1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2F62CDD6-30E5-4172-84BE-59BB0BB50528}"/>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Oval 65">
                  <a:extLst>
                    <a:ext uri="{FF2B5EF4-FFF2-40B4-BE49-F238E27FC236}">
                      <a16:creationId xmlns:a16="http://schemas.microsoft.com/office/drawing/2014/main" id="{A1B09453-BE01-48CC-B15A-A61CF2552F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Oval 66">
                  <a:extLst>
                    <a:ext uri="{FF2B5EF4-FFF2-40B4-BE49-F238E27FC236}">
                      <a16:creationId xmlns:a16="http://schemas.microsoft.com/office/drawing/2014/main" id="{ABD6AC60-BBC5-4F91-8804-53FDCD87A5ED}"/>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E7466981-15EE-46ED-A5C2-7406F129A605}"/>
                </a:ext>
              </a:extLst>
            </p:cNvPr>
            <p:cNvGrpSpPr/>
            <p:nvPr/>
          </p:nvGrpSpPr>
          <p:grpSpPr>
            <a:xfrm>
              <a:off x="8505380" y="3962280"/>
              <a:ext cx="503664" cy="417192"/>
              <a:chOff x="-269433" y="5288282"/>
              <a:chExt cx="503664" cy="417192"/>
            </a:xfrm>
          </p:grpSpPr>
          <p:sp>
            <p:nvSpPr>
              <p:cNvPr id="82" name="Rectangle 81">
                <a:extLst>
                  <a:ext uri="{FF2B5EF4-FFF2-40B4-BE49-F238E27FC236}">
                    <a16:creationId xmlns:a16="http://schemas.microsoft.com/office/drawing/2014/main" id="{3278BE6B-8CEB-4291-A7D5-21F1581A809F}"/>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65F290F5-0A27-4323-BB2E-32E5B1194331}"/>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69" name="Group 68">
              <a:extLst>
                <a:ext uri="{FF2B5EF4-FFF2-40B4-BE49-F238E27FC236}">
                  <a16:creationId xmlns:a16="http://schemas.microsoft.com/office/drawing/2014/main" id="{5DFBB4FE-7DB0-4203-B956-0233FD71A2B2}"/>
                </a:ext>
              </a:extLst>
            </p:cNvPr>
            <p:cNvGrpSpPr/>
            <p:nvPr/>
          </p:nvGrpSpPr>
          <p:grpSpPr>
            <a:xfrm>
              <a:off x="8784497" y="3057234"/>
              <a:ext cx="439544" cy="400110"/>
              <a:chOff x="-243393" y="5306321"/>
              <a:chExt cx="439544" cy="400110"/>
            </a:xfrm>
          </p:grpSpPr>
          <p:sp>
            <p:nvSpPr>
              <p:cNvPr id="80" name="Rectangle 79">
                <a:extLst>
                  <a:ext uri="{FF2B5EF4-FFF2-40B4-BE49-F238E27FC236}">
                    <a16:creationId xmlns:a16="http://schemas.microsoft.com/office/drawing/2014/main" id="{D9B1A631-92EF-484E-BC9B-6A48F00A22B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846F4B45-0E83-456A-85F2-30A13952616F}"/>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70" name="Straight Arrow Connector 69">
              <a:extLst>
                <a:ext uri="{FF2B5EF4-FFF2-40B4-BE49-F238E27FC236}">
                  <a16:creationId xmlns:a16="http://schemas.microsoft.com/office/drawing/2014/main" id="{F5FE0778-3E71-4590-ABB0-632903917E67}"/>
                </a:ext>
              </a:extLst>
            </p:cNvPr>
            <p:cNvCxnSpPr>
              <a:cxnSpLocks/>
              <a:stCxn id="95" idx="7"/>
              <a:endCxn id="85"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71" name="Straight Arrow Connector 70">
              <a:extLst>
                <a:ext uri="{FF2B5EF4-FFF2-40B4-BE49-F238E27FC236}">
                  <a16:creationId xmlns:a16="http://schemas.microsoft.com/office/drawing/2014/main" id="{99CB893A-9BC0-4E39-9A60-3D59CDAC6EB7}"/>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72" name="Straight Arrow Connector 71">
              <a:extLst>
                <a:ext uri="{FF2B5EF4-FFF2-40B4-BE49-F238E27FC236}">
                  <a16:creationId xmlns:a16="http://schemas.microsoft.com/office/drawing/2014/main" id="{EEF16E7B-AE7E-4F0B-9BEE-61230563E8F7}"/>
                </a:ext>
              </a:extLst>
            </p:cNvPr>
            <p:cNvCxnSpPr>
              <a:cxnSpLocks/>
              <a:stCxn id="83" idx="3"/>
              <a:endCxn id="65"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73" name="Straight Arrow Connector 72">
              <a:extLst>
                <a:ext uri="{FF2B5EF4-FFF2-40B4-BE49-F238E27FC236}">
                  <a16:creationId xmlns:a16="http://schemas.microsoft.com/office/drawing/2014/main" id="{07D707F5-18DA-4D73-9283-F77E6C857B77}"/>
                </a:ext>
              </a:extLst>
            </p:cNvPr>
            <p:cNvCxnSpPr>
              <a:cxnSpLocks/>
              <a:stCxn id="65" idx="1"/>
              <a:endCxn id="81"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74" name="Straight Arrow Connector 73">
              <a:extLst>
                <a:ext uri="{FF2B5EF4-FFF2-40B4-BE49-F238E27FC236}">
                  <a16:creationId xmlns:a16="http://schemas.microsoft.com/office/drawing/2014/main" id="{B6EDC82E-3F0F-4965-AF43-AD6217E080FD}"/>
                </a:ext>
              </a:extLst>
            </p:cNvPr>
            <p:cNvCxnSpPr>
              <a:cxnSpLocks/>
              <a:stCxn id="88" idx="5"/>
              <a:endCxn id="81"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75" name="Straight Arrow Connector 74">
              <a:extLst>
                <a:ext uri="{FF2B5EF4-FFF2-40B4-BE49-F238E27FC236}">
                  <a16:creationId xmlns:a16="http://schemas.microsoft.com/office/drawing/2014/main" id="{30239E24-4EC3-4CA2-9D4B-669E0C3B4E5A}"/>
                </a:ext>
              </a:extLst>
            </p:cNvPr>
            <p:cNvCxnSpPr>
              <a:cxnSpLocks/>
              <a:stCxn id="89" idx="4"/>
              <a:endCxn id="81"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76" name="Straight Arrow Connector 75">
              <a:extLst>
                <a:ext uri="{FF2B5EF4-FFF2-40B4-BE49-F238E27FC236}">
                  <a16:creationId xmlns:a16="http://schemas.microsoft.com/office/drawing/2014/main" id="{F01B8396-C8F0-4F93-8BC5-7D7F494AE59C}"/>
                </a:ext>
              </a:extLst>
            </p:cNvPr>
            <p:cNvCxnSpPr>
              <a:cxnSpLocks/>
              <a:stCxn id="81" idx="0"/>
              <a:endCxn id="66"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77" name="Straight Arrow Connector 76">
              <a:extLst>
                <a:ext uri="{FF2B5EF4-FFF2-40B4-BE49-F238E27FC236}">
                  <a16:creationId xmlns:a16="http://schemas.microsoft.com/office/drawing/2014/main" id="{E8884172-53F4-41C5-8DEB-511BD2C9630A}"/>
                </a:ext>
              </a:extLst>
            </p:cNvPr>
            <p:cNvCxnSpPr>
              <a:cxnSpLocks/>
              <a:stCxn id="81" idx="3"/>
              <a:endCxn id="67"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78" name="Straight Arrow Connector 77">
              <a:extLst>
                <a:ext uri="{FF2B5EF4-FFF2-40B4-BE49-F238E27FC236}">
                  <a16:creationId xmlns:a16="http://schemas.microsoft.com/office/drawing/2014/main" id="{C3FD41C6-FAB1-4798-A91E-3E6BEBB41275}"/>
                </a:ext>
              </a:extLst>
            </p:cNvPr>
            <p:cNvCxnSpPr>
              <a:stCxn id="85" idx="0"/>
              <a:endCxn id="63"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79" name="Straight Arrow Connector 78">
              <a:extLst>
                <a:ext uri="{FF2B5EF4-FFF2-40B4-BE49-F238E27FC236}">
                  <a16:creationId xmlns:a16="http://schemas.microsoft.com/office/drawing/2014/main" id="{4A0E89E4-171E-4907-9999-713FC9A60A70}"/>
                </a:ext>
              </a:extLst>
            </p:cNvPr>
            <p:cNvCxnSpPr>
              <a:stCxn id="63" idx="0"/>
              <a:endCxn id="83"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86" name="Group 85">
            <a:extLst>
              <a:ext uri="{FF2B5EF4-FFF2-40B4-BE49-F238E27FC236}">
                <a16:creationId xmlns:a16="http://schemas.microsoft.com/office/drawing/2014/main" id="{7F8AF4F5-4527-4EA6-B685-D63BC806DB6A}"/>
              </a:ext>
            </a:extLst>
          </p:cNvPr>
          <p:cNvGrpSpPr/>
          <p:nvPr/>
        </p:nvGrpSpPr>
        <p:grpSpPr>
          <a:xfrm>
            <a:off x="4754388" y="2301309"/>
            <a:ext cx="1852094" cy="4272803"/>
            <a:chOff x="6961773" y="2327473"/>
            <a:chExt cx="1852094" cy="4272803"/>
          </a:xfrm>
        </p:grpSpPr>
        <p:sp>
          <p:nvSpPr>
            <p:cNvPr id="87" name="Oval 86">
              <a:extLst>
                <a:ext uri="{FF2B5EF4-FFF2-40B4-BE49-F238E27FC236}">
                  <a16:creationId xmlns:a16="http://schemas.microsoft.com/office/drawing/2014/main" id="{3207FC0B-6726-4B54-BC88-6C798EFE203E}"/>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88" name="Oval 87">
              <a:extLst>
                <a:ext uri="{FF2B5EF4-FFF2-40B4-BE49-F238E27FC236}">
                  <a16:creationId xmlns:a16="http://schemas.microsoft.com/office/drawing/2014/main" id="{7CC244ED-4F8F-4E5F-B6A2-6183B8118343}"/>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89" name="Oval 88">
              <a:extLst>
                <a:ext uri="{FF2B5EF4-FFF2-40B4-BE49-F238E27FC236}">
                  <a16:creationId xmlns:a16="http://schemas.microsoft.com/office/drawing/2014/main" id="{D3BA7A19-2792-4D6E-B2FD-A09AFDCE66E2}"/>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90" name="Rectangle 89">
              <a:extLst>
                <a:ext uri="{FF2B5EF4-FFF2-40B4-BE49-F238E27FC236}">
                  <a16:creationId xmlns:a16="http://schemas.microsoft.com/office/drawing/2014/main" id="{3E37089E-0603-4B48-87DA-564BD7F04040}"/>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1" name="Oval 90">
              <a:extLst>
                <a:ext uri="{FF2B5EF4-FFF2-40B4-BE49-F238E27FC236}">
                  <a16:creationId xmlns:a16="http://schemas.microsoft.com/office/drawing/2014/main" id="{39C43EED-6AC2-46F4-A4FF-EB1387FAF1F1}"/>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92" name="Rectangle 91">
              <a:extLst>
                <a:ext uri="{FF2B5EF4-FFF2-40B4-BE49-F238E27FC236}">
                  <a16:creationId xmlns:a16="http://schemas.microsoft.com/office/drawing/2014/main" id="{C1D37311-1921-4658-97B9-008E746E8E4D}"/>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93" name="Oval 92">
              <a:extLst>
                <a:ext uri="{FF2B5EF4-FFF2-40B4-BE49-F238E27FC236}">
                  <a16:creationId xmlns:a16="http://schemas.microsoft.com/office/drawing/2014/main" id="{340E9F42-CD48-4E6C-8F58-740F4E9E9747}"/>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94" name="Rectangle 93">
              <a:extLst>
                <a:ext uri="{FF2B5EF4-FFF2-40B4-BE49-F238E27FC236}">
                  <a16:creationId xmlns:a16="http://schemas.microsoft.com/office/drawing/2014/main" id="{C54E8D07-8DDE-4BF1-8348-095CFF188F77}"/>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EEFCF37C-F432-4E53-879E-63A3BDF82031}"/>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96" name="Straight Arrow Connector 95">
              <a:extLst>
                <a:ext uri="{FF2B5EF4-FFF2-40B4-BE49-F238E27FC236}">
                  <a16:creationId xmlns:a16="http://schemas.microsoft.com/office/drawing/2014/main" id="{8208019B-959D-4D20-8E5D-1A5FD21EA9E1}"/>
                </a:ext>
              </a:extLst>
            </p:cNvPr>
            <p:cNvCxnSpPr>
              <a:cxnSpLocks/>
              <a:stCxn id="87" idx="4"/>
              <a:endCxn id="90"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7" name="Straight Arrow Connector 96">
              <a:extLst>
                <a:ext uri="{FF2B5EF4-FFF2-40B4-BE49-F238E27FC236}">
                  <a16:creationId xmlns:a16="http://schemas.microsoft.com/office/drawing/2014/main" id="{22B41801-C593-4E47-865E-49AAE97AAB96}"/>
                </a:ext>
              </a:extLst>
            </p:cNvPr>
            <p:cNvCxnSpPr>
              <a:cxnSpLocks/>
              <a:stCxn id="88" idx="4"/>
              <a:endCxn id="90"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8" name="Straight Arrow Connector 97">
              <a:extLst>
                <a:ext uri="{FF2B5EF4-FFF2-40B4-BE49-F238E27FC236}">
                  <a16:creationId xmlns:a16="http://schemas.microsoft.com/office/drawing/2014/main" id="{67B973B9-B9D3-4972-9D14-F5911C04B02F}"/>
                </a:ext>
              </a:extLst>
            </p:cNvPr>
            <p:cNvCxnSpPr>
              <a:cxnSpLocks/>
              <a:stCxn id="90" idx="2"/>
              <a:endCxn id="91"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99" name="Straight Arrow Connector 98">
              <a:extLst>
                <a:ext uri="{FF2B5EF4-FFF2-40B4-BE49-F238E27FC236}">
                  <a16:creationId xmlns:a16="http://schemas.microsoft.com/office/drawing/2014/main" id="{77CCCCFC-9FEA-4813-9279-71FCE005FDF4}"/>
                </a:ext>
              </a:extLst>
            </p:cNvPr>
            <p:cNvCxnSpPr>
              <a:cxnSpLocks/>
              <a:stCxn id="91" idx="5"/>
              <a:endCxn id="92"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0" name="Straight Arrow Connector 99">
              <a:extLst>
                <a:ext uri="{FF2B5EF4-FFF2-40B4-BE49-F238E27FC236}">
                  <a16:creationId xmlns:a16="http://schemas.microsoft.com/office/drawing/2014/main" id="{D4C5CFB2-1EF4-4727-88A3-6FFADB8256DD}"/>
                </a:ext>
              </a:extLst>
            </p:cNvPr>
            <p:cNvCxnSpPr>
              <a:cxnSpLocks/>
              <a:stCxn id="89" idx="4"/>
              <a:endCxn id="92"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1" name="Straight Arrow Connector 100">
              <a:extLst>
                <a:ext uri="{FF2B5EF4-FFF2-40B4-BE49-F238E27FC236}">
                  <a16:creationId xmlns:a16="http://schemas.microsoft.com/office/drawing/2014/main" id="{972C7B39-711E-4BD0-B636-239AC3DD7833}"/>
                </a:ext>
              </a:extLst>
            </p:cNvPr>
            <p:cNvCxnSpPr>
              <a:cxnSpLocks/>
              <a:stCxn id="92" idx="2"/>
              <a:endCxn id="93"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2" name="Straight Arrow Connector 101">
              <a:extLst>
                <a:ext uri="{FF2B5EF4-FFF2-40B4-BE49-F238E27FC236}">
                  <a16:creationId xmlns:a16="http://schemas.microsoft.com/office/drawing/2014/main" id="{49238C43-65BE-49A9-9D0D-1951D3184C21}"/>
                </a:ext>
              </a:extLst>
            </p:cNvPr>
            <p:cNvCxnSpPr>
              <a:cxnSpLocks/>
              <a:stCxn id="93" idx="4"/>
              <a:endCxn id="94"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03" name="Straight Arrow Connector 102">
              <a:extLst>
                <a:ext uri="{FF2B5EF4-FFF2-40B4-BE49-F238E27FC236}">
                  <a16:creationId xmlns:a16="http://schemas.microsoft.com/office/drawing/2014/main" id="{9ABA83BD-270D-4688-9838-61FE2C8C944F}"/>
                </a:ext>
              </a:extLst>
            </p:cNvPr>
            <p:cNvCxnSpPr>
              <a:cxnSpLocks/>
              <a:stCxn id="94" idx="2"/>
              <a:endCxn id="95"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04" name="TextBox 103">
            <a:extLst>
              <a:ext uri="{FF2B5EF4-FFF2-40B4-BE49-F238E27FC236}">
                <a16:creationId xmlns:a16="http://schemas.microsoft.com/office/drawing/2014/main" id="{637853CF-93AE-4D05-8322-FD8F74FF718B}"/>
              </a:ext>
            </a:extLst>
          </p:cNvPr>
          <p:cNvSpPr txBox="1"/>
          <p:nvPr/>
        </p:nvSpPr>
        <p:spPr>
          <a:xfrm>
            <a:off x="4431573" y="1112276"/>
            <a:ext cx="3834147" cy="400110"/>
          </a:xfrm>
          <a:prstGeom prst="rect">
            <a:avLst/>
          </a:prstGeom>
          <a:noFill/>
        </p:spPr>
        <p:txBody>
          <a:bodyPr wrap="square" rtlCol="0">
            <a:spAutoFit/>
          </a:bodyPr>
          <a:lstStyle/>
          <a:p>
            <a:pPr algn="ctr" defTabSz="914400"/>
            <a:r>
              <a:rPr lang="en-US" sz="2000">
                <a:solidFill>
                  <a:srgbClr val="44546A"/>
                </a:solidFill>
                <a:latin typeface="Calibri" panose="020F0502020204030204"/>
              </a:rPr>
              <a:t>Data-Flow Graph (DFG)</a:t>
            </a:r>
          </a:p>
        </p:txBody>
      </p:sp>
      <p:sp>
        <p:nvSpPr>
          <p:cNvPr id="105" name="TextBox 104">
            <a:extLst>
              <a:ext uri="{FF2B5EF4-FFF2-40B4-BE49-F238E27FC236}">
                <a16:creationId xmlns:a16="http://schemas.microsoft.com/office/drawing/2014/main" id="{3E356A28-F9B3-492C-B0FE-23A5D6A969BB}"/>
              </a:ext>
            </a:extLst>
          </p:cNvPr>
          <p:cNvSpPr txBox="1"/>
          <p:nvPr/>
        </p:nvSpPr>
        <p:spPr>
          <a:xfrm>
            <a:off x="586390" y="1678162"/>
            <a:ext cx="3774684" cy="1223412"/>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x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tf.placeholder</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W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b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tf.Variable</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(tf.float32)</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m = W * x</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s = m + b</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y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tf.reduce_sum</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(s)</a:t>
            </a:r>
          </a:p>
        </p:txBody>
      </p:sp>
      <p:sp>
        <p:nvSpPr>
          <p:cNvPr id="106" name="Arrow: Curved Up 105">
            <a:extLst>
              <a:ext uri="{FF2B5EF4-FFF2-40B4-BE49-F238E27FC236}">
                <a16:creationId xmlns:a16="http://schemas.microsoft.com/office/drawing/2014/main" id="{6A4C6A29-45BF-40EB-BB8A-50268680D865}"/>
              </a:ext>
            </a:extLst>
          </p:cNvPr>
          <p:cNvSpPr/>
          <p:nvPr/>
        </p:nvSpPr>
        <p:spPr>
          <a:xfrm rot="10800000">
            <a:off x="6337617" y="1804325"/>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3F780ECD-919B-42C0-8527-F8CA38CD264D}"/>
              </a:ext>
            </a:extLst>
          </p:cNvPr>
          <p:cNvSpPr txBox="1"/>
          <p:nvPr/>
        </p:nvSpPr>
        <p:spPr>
          <a:xfrm>
            <a:off x="586390" y="3331860"/>
            <a:ext cx="3774684" cy="577081"/>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update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optimizer.apply_gradients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({[W,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onsolas" panose="020B0609020204030204" pitchFamily="49" charset="0"/>
              </a:rPr>
              <a:t>                                    [b,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a:t>
            </a:r>
          </a:p>
        </p:txBody>
      </p:sp>
      <p:sp>
        <p:nvSpPr>
          <p:cNvPr id="108" name="Arrow: Curved Up 107">
            <a:extLst>
              <a:ext uri="{FF2B5EF4-FFF2-40B4-BE49-F238E27FC236}">
                <a16:creationId xmlns:a16="http://schemas.microsoft.com/office/drawing/2014/main" id="{FC5B840A-2791-4D06-AAB3-727D1D6E93B3}"/>
              </a:ext>
            </a:extLst>
          </p:cNvPr>
          <p:cNvSpPr/>
          <p:nvPr/>
        </p:nvSpPr>
        <p:spPr>
          <a:xfrm rot="10800000">
            <a:off x="5657338" y="1810926"/>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5" name="TextBox 114">
            <a:extLst>
              <a:ext uri="{FF2B5EF4-FFF2-40B4-BE49-F238E27FC236}">
                <a16:creationId xmlns:a16="http://schemas.microsoft.com/office/drawing/2014/main" id="{8A496E7E-2263-4C86-A075-0DCB9A92ADD5}"/>
              </a:ext>
            </a:extLst>
          </p:cNvPr>
          <p:cNvSpPr txBox="1"/>
          <p:nvPr/>
        </p:nvSpPr>
        <p:spPr>
          <a:xfrm>
            <a:off x="586390" y="2900973"/>
            <a:ext cx="3774684" cy="430887"/>
          </a:xfrm>
          <a:prstGeom prst="rect">
            <a:avLst/>
          </a:prstGeom>
          <a:solidFill>
            <a:srgbClr val="A5A5A5">
              <a:lumMod val="20000"/>
              <a:lumOff val="80000"/>
            </a:srgbClr>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black"/>
              </a:solidFill>
              <a:effectLst/>
              <a:uLnTx/>
              <a:uFillTx/>
              <a:latin typeface="Consolas" panose="020B0609020204030204" pitchFamily="49"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grad_W</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grad_b</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 = </a:t>
            </a:r>
            <a:r>
              <a:rPr kumimoji="0" lang="en-US" sz="1050" b="0" i="0" u="none" strike="noStrike" kern="0" cap="none" spc="0" normalizeH="0" baseline="0" noProof="0" err="1">
                <a:ln>
                  <a:noFill/>
                </a:ln>
                <a:solidFill>
                  <a:prstClr val="black"/>
                </a:solidFill>
                <a:effectLst/>
                <a:uLnTx/>
                <a:uFillTx/>
                <a:latin typeface="Consolas" panose="020B0609020204030204" pitchFamily="49" charset="0"/>
              </a:rPr>
              <a:t>tf.gradients</a:t>
            </a:r>
            <a:r>
              <a:rPr kumimoji="0" lang="en-US" sz="1050" b="0" i="0" u="none" strike="noStrike" kern="0" cap="none" spc="0" normalizeH="0" baseline="0" noProof="0">
                <a:ln>
                  <a:noFill/>
                </a:ln>
                <a:solidFill>
                  <a:prstClr val="black"/>
                </a:solidFill>
                <a:effectLst/>
                <a:uLnTx/>
                <a:uFillTx/>
                <a:latin typeface="Consolas" panose="020B0609020204030204" pitchFamily="49" charset="0"/>
              </a:rPr>
              <a:t>(y, [W, b])</a:t>
            </a:r>
          </a:p>
        </p:txBody>
      </p:sp>
      <p:sp>
        <p:nvSpPr>
          <p:cNvPr id="116" name="Speech Bubble: Rectangle with Corners Rounded 115">
            <a:extLst>
              <a:ext uri="{FF2B5EF4-FFF2-40B4-BE49-F238E27FC236}">
                <a16:creationId xmlns:a16="http://schemas.microsoft.com/office/drawing/2014/main" id="{6FBB1BF2-0140-4420-968D-E41AE0F116F3}"/>
              </a:ext>
            </a:extLst>
          </p:cNvPr>
          <p:cNvSpPr/>
          <p:nvPr/>
        </p:nvSpPr>
        <p:spPr bwMode="auto">
          <a:xfrm>
            <a:off x="3429149" y="1458376"/>
            <a:ext cx="1479402" cy="667975"/>
          </a:xfrm>
          <a:prstGeom prst="wedgeRoundRectCallout">
            <a:avLst>
              <a:gd name="adj1" fmla="val 44590"/>
              <a:gd name="adj2" fmla="val 77474"/>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多个样本</a:t>
            </a:r>
            <a:endParaRPr lang="en-US" sz="2000">
              <a:solidFill>
                <a:srgbClr val="C00000"/>
              </a:solidFill>
              <a:ea typeface="Segoe UI" pitchFamily="34" charset="0"/>
              <a:cs typeface="Segoe UI" pitchFamily="34" charset="0"/>
            </a:endParaRPr>
          </a:p>
        </p:txBody>
      </p:sp>
      <p:sp>
        <p:nvSpPr>
          <p:cNvPr id="118" name="Speech Bubble: Rectangle with Corners Rounded 117">
            <a:extLst>
              <a:ext uri="{FF2B5EF4-FFF2-40B4-BE49-F238E27FC236}">
                <a16:creationId xmlns:a16="http://schemas.microsoft.com/office/drawing/2014/main" id="{8E83EB3A-0E84-4B7C-B671-CC0A94FCE87F}"/>
              </a:ext>
            </a:extLst>
          </p:cNvPr>
          <p:cNvSpPr/>
          <p:nvPr/>
        </p:nvSpPr>
        <p:spPr bwMode="auto">
          <a:xfrm>
            <a:off x="7247621" y="5519847"/>
            <a:ext cx="1541090" cy="732711"/>
          </a:xfrm>
          <a:prstGeom prst="wedgeRoundRectCallout">
            <a:avLst>
              <a:gd name="adj1" fmla="val -82867"/>
              <a:gd name="adj2" fmla="val -51479"/>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张量计算</a:t>
            </a:r>
            <a:endParaRPr lang="en-US" sz="2000">
              <a:solidFill>
                <a:srgbClr val="C00000"/>
              </a:soli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5C843463-7021-4CBA-A53F-1A4D082BD06D}"/>
              </a:ext>
            </a:extLst>
          </p:cNvPr>
          <p:cNvGrpSpPr/>
          <p:nvPr/>
        </p:nvGrpSpPr>
        <p:grpSpPr>
          <a:xfrm>
            <a:off x="8300268" y="4046482"/>
            <a:ext cx="1544166" cy="669607"/>
            <a:chOff x="8300268" y="4046482"/>
            <a:chExt cx="1544166" cy="669607"/>
          </a:xfrm>
        </p:grpSpPr>
        <p:sp>
          <p:nvSpPr>
            <p:cNvPr id="119" name="Speech Bubble: Rectangle with Corners Rounded 118">
              <a:extLst>
                <a:ext uri="{FF2B5EF4-FFF2-40B4-BE49-F238E27FC236}">
                  <a16:creationId xmlns:a16="http://schemas.microsoft.com/office/drawing/2014/main" id="{8A06196D-D952-4DD6-8F14-43BA47E561AD}"/>
                </a:ext>
              </a:extLst>
            </p:cNvPr>
            <p:cNvSpPr/>
            <p:nvPr/>
          </p:nvSpPr>
          <p:spPr bwMode="auto">
            <a:xfrm>
              <a:off x="8303343" y="4047485"/>
              <a:ext cx="1541091" cy="668604"/>
            </a:xfrm>
            <a:prstGeom prst="wedgeRoundRectCallout">
              <a:avLst>
                <a:gd name="adj1" fmla="val -224200"/>
                <a:gd name="adj2" fmla="val -171098"/>
                <a:gd name="adj3" fmla="val 16667"/>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a:solidFill>
                    <a:srgbClr val="C00000"/>
                  </a:solidFill>
                  <a:ea typeface="Segoe UI" pitchFamily="34" charset="0"/>
                  <a:cs typeface="Segoe UI" pitchFamily="34" charset="0"/>
                </a:rPr>
                <a:t>多个操作</a:t>
              </a:r>
              <a:endParaRPr lang="en-US" sz="2000">
                <a:solidFill>
                  <a:srgbClr val="C00000"/>
                </a:solidFill>
                <a:ea typeface="Segoe UI" pitchFamily="34" charset="0"/>
                <a:cs typeface="Segoe UI" pitchFamily="34" charset="0"/>
              </a:endParaRPr>
            </a:p>
          </p:txBody>
        </p:sp>
        <p:sp>
          <p:nvSpPr>
            <p:cNvPr id="120" name="Speech Bubble: Rectangle with Corners Rounded 119">
              <a:extLst>
                <a:ext uri="{FF2B5EF4-FFF2-40B4-BE49-F238E27FC236}">
                  <a16:creationId xmlns:a16="http://schemas.microsoft.com/office/drawing/2014/main" id="{1E17A07F-6716-471B-8955-7DD510A28655}"/>
                </a:ext>
              </a:extLst>
            </p:cNvPr>
            <p:cNvSpPr/>
            <p:nvPr/>
          </p:nvSpPr>
          <p:spPr bwMode="auto">
            <a:xfrm>
              <a:off x="8300268" y="4046482"/>
              <a:ext cx="1541091" cy="668604"/>
            </a:xfrm>
            <a:prstGeom prst="wedgeRoundRectCallout">
              <a:avLst>
                <a:gd name="adj1" fmla="val -132947"/>
                <a:gd name="adj2" fmla="val -166828"/>
                <a:gd name="adj3" fmla="val 16667"/>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C00000"/>
                </a:solidFill>
                <a:ea typeface="Segoe UI" pitchFamily="34" charset="0"/>
                <a:cs typeface="Segoe UI" pitchFamily="34" charset="0"/>
              </a:endParaRPr>
            </a:p>
          </p:txBody>
        </p:sp>
      </p:grpSp>
    </p:spTree>
    <p:extLst>
      <p:ext uri="{BB962C8B-B14F-4D97-AF65-F5344CB8AC3E}">
        <p14:creationId xmlns:p14="http://schemas.microsoft.com/office/powerpoint/2010/main" val="3782986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并行化的基本方案</a:t>
            </a:r>
            <a:endParaRPr lang="en-US" altLang="zh-CN"/>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533275"/>
          </a:xfrm>
        </p:spPr>
        <p:txBody>
          <a:bodyPr/>
          <a:lstStyle/>
          <a:p>
            <a:r>
              <a:rPr lang="zh-CN" altLang="en-US" b="1" dirty="0"/>
              <a:t>算子内并行</a:t>
            </a:r>
            <a:endParaRPr lang="en-US" altLang="zh-CN" dirty="0"/>
          </a:p>
          <a:p>
            <a:r>
              <a:rPr lang="zh-CN" altLang="en-US" dirty="0"/>
              <a:t>算子并行：并行单个张量计算子内的计算（</a:t>
            </a:r>
            <a:r>
              <a:rPr lang="en-US" altLang="zh-CN" dirty="0"/>
              <a:t>GPU</a:t>
            </a:r>
            <a:r>
              <a:rPr lang="zh-CN" altLang="en-US" dirty="0"/>
              <a:t>多处理单元并行）</a:t>
            </a:r>
            <a:endParaRPr lang="en-US" altLang="zh-CN" dirty="0"/>
          </a:p>
          <a:p>
            <a:endParaRPr lang="en-US" altLang="zh-CN" dirty="0"/>
          </a:p>
          <a:p>
            <a:r>
              <a:rPr lang="zh-CN" altLang="en-US" b="1" dirty="0">
                <a:solidFill>
                  <a:schemeClr val="bg1">
                    <a:lumMod val="65000"/>
                  </a:schemeClr>
                </a:solidFill>
              </a:rPr>
              <a:t>算子间并行</a:t>
            </a:r>
            <a:endParaRPr lang="en-US" altLang="zh-CN" b="1" dirty="0">
              <a:solidFill>
                <a:schemeClr val="bg1">
                  <a:lumMod val="65000"/>
                </a:schemeClr>
              </a:solidFill>
            </a:endParaRPr>
          </a:p>
          <a:p>
            <a:r>
              <a:rPr lang="zh-CN" altLang="en-US" dirty="0">
                <a:solidFill>
                  <a:schemeClr val="bg1">
                    <a:lumMod val="65000"/>
                  </a:schemeClr>
                </a:solidFill>
              </a:rPr>
              <a:t>数据并行：多个样本并行执行</a:t>
            </a:r>
            <a:endParaRPr lang="en-US" altLang="zh-CN" dirty="0">
              <a:solidFill>
                <a:schemeClr val="bg1">
                  <a:lumMod val="65000"/>
                </a:schemeClr>
              </a:solidFill>
            </a:endParaRPr>
          </a:p>
          <a:p>
            <a:r>
              <a:rPr lang="zh-CN" altLang="en-US" dirty="0">
                <a:solidFill>
                  <a:schemeClr val="bg1">
                    <a:lumMod val="65000"/>
                  </a:schemeClr>
                </a:solidFill>
              </a:rPr>
              <a:t>模型并行：多个算子并行执行</a:t>
            </a:r>
            <a:endParaRPr lang="en-US" altLang="zh-CN" dirty="0">
              <a:solidFill>
                <a:schemeClr val="bg1">
                  <a:lumMod val="65000"/>
                </a:schemeClr>
              </a:solidFill>
            </a:endParaRPr>
          </a:p>
          <a:p>
            <a:r>
              <a:rPr lang="zh-CN" altLang="en-US" dirty="0">
                <a:solidFill>
                  <a:schemeClr val="bg1">
                    <a:lumMod val="65000"/>
                  </a:schemeClr>
                </a:solidFill>
              </a:rPr>
              <a:t>组合并行：多种并行方案组合叠加</a:t>
            </a:r>
            <a:endParaRPr lang="en-US" dirty="0">
              <a:solidFill>
                <a:schemeClr val="bg1">
                  <a:lumMod val="65000"/>
                </a:schemeClr>
              </a:solidFill>
            </a:endParaRPr>
          </a:p>
        </p:txBody>
      </p:sp>
      <p:pic>
        <p:nvPicPr>
          <p:cNvPr id="5" name="Picture 4">
            <a:extLst>
              <a:ext uri="{FF2B5EF4-FFF2-40B4-BE49-F238E27FC236}">
                <a16:creationId xmlns:a16="http://schemas.microsoft.com/office/drawing/2014/main" id="{E3FE3E18-F349-4236-BDB8-BCFB7B508309}"/>
              </a:ext>
            </a:extLst>
          </p:cNvPr>
          <p:cNvPicPr>
            <a:picLocks noChangeAspect="1"/>
          </p:cNvPicPr>
          <p:nvPr/>
        </p:nvPicPr>
        <p:blipFill>
          <a:blip r:embed="rId2"/>
          <a:stretch>
            <a:fillRect/>
          </a:stretch>
        </p:blipFill>
        <p:spPr>
          <a:xfrm>
            <a:off x="4605626" y="7252433"/>
            <a:ext cx="5961562" cy="2961235"/>
          </a:xfrm>
          <a:prstGeom prst="rect">
            <a:avLst/>
          </a:prstGeom>
        </p:spPr>
      </p:pic>
      <p:sp>
        <p:nvSpPr>
          <p:cNvPr id="6" name="Rectangle 5">
            <a:extLst>
              <a:ext uri="{FF2B5EF4-FFF2-40B4-BE49-F238E27FC236}">
                <a16:creationId xmlns:a16="http://schemas.microsoft.com/office/drawing/2014/main" id="{494BEE4A-6872-47B3-8664-EB07978FD87C}"/>
              </a:ext>
            </a:extLst>
          </p:cNvPr>
          <p:cNvSpPr/>
          <p:nvPr/>
        </p:nvSpPr>
        <p:spPr>
          <a:xfrm>
            <a:off x="133109" y="6453607"/>
            <a:ext cx="11018520" cy="307777"/>
          </a:xfrm>
          <a:prstGeom prst="rect">
            <a:avLst/>
          </a:prstGeom>
        </p:spPr>
        <p:txBody>
          <a:bodyPr wrap="square">
            <a:spAutoFit/>
          </a:bodyPr>
          <a:lstStyle/>
          <a:p>
            <a:r>
              <a:rPr lang="en-US" sz="1400"/>
              <a:t>https://blog.skymind.ai/distributed-deep-learning-part-1-an-introduction-to-distributed-training-of-neural-networks/</a:t>
            </a:r>
          </a:p>
        </p:txBody>
      </p:sp>
    </p:spTree>
    <p:extLst>
      <p:ext uri="{BB962C8B-B14F-4D97-AF65-F5344CB8AC3E}">
        <p14:creationId xmlns:p14="http://schemas.microsoft.com/office/powerpoint/2010/main" val="17438519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88ACB75-E274-0145-BBAE-78AE7D15B9B5}"/>
              </a:ext>
            </a:extLst>
          </p:cNvPr>
          <p:cNvGrpSpPr/>
          <p:nvPr/>
        </p:nvGrpSpPr>
        <p:grpSpPr>
          <a:xfrm>
            <a:off x="6682390" y="2676964"/>
            <a:ext cx="5264727" cy="4134853"/>
            <a:chOff x="5556093" y="1646238"/>
            <a:chExt cx="6635907" cy="5211762"/>
          </a:xfrm>
        </p:grpSpPr>
        <p:pic>
          <p:nvPicPr>
            <p:cNvPr id="4" name="Picture 3">
              <a:extLst>
                <a:ext uri="{FF2B5EF4-FFF2-40B4-BE49-F238E27FC236}">
                  <a16:creationId xmlns:a16="http://schemas.microsoft.com/office/drawing/2014/main" id="{766FAF4D-D0F0-824B-B363-A3DC3533E348}"/>
                </a:ext>
              </a:extLst>
            </p:cNvPr>
            <p:cNvPicPr>
              <a:picLocks noChangeAspect="1"/>
            </p:cNvPicPr>
            <p:nvPr/>
          </p:nvPicPr>
          <p:blipFill>
            <a:blip r:embed="rId2"/>
            <a:stretch>
              <a:fillRect/>
            </a:stretch>
          </p:blipFill>
          <p:spPr>
            <a:xfrm>
              <a:off x="5556093" y="1646238"/>
              <a:ext cx="6635907" cy="5211762"/>
            </a:xfrm>
            <a:prstGeom prst="rect">
              <a:avLst/>
            </a:prstGeom>
          </p:spPr>
        </p:pic>
        <p:sp>
          <p:nvSpPr>
            <p:cNvPr id="5" name="TextBox 4">
              <a:extLst>
                <a:ext uri="{FF2B5EF4-FFF2-40B4-BE49-F238E27FC236}">
                  <a16:creationId xmlns:a16="http://schemas.microsoft.com/office/drawing/2014/main" id="{F63A4E5F-52C3-D843-A8AD-E1D440DD5AC5}"/>
                </a:ext>
              </a:extLst>
            </p:cNvPr>
            <p:cNvSpPr txBox="1"/>
            <p:nvPr/>
          </p:nvSpPr>
          <p:spPr>
            <a:xfrm>
              <a:off x="9537192" y="1728216"/>
              <a:ext cx="2316660" cy="369332"/>
            </a:xfrm>
            <a:prstGeom prst="rect">
              <a:avLst/>
            </a:prstGeom>
          </p:spPr>
          <p:txBody>
            <a:bodyPr wrap="none" rtlCol="0">
              <a:spAutoFit/>
            </a:bodyPr>
            <a:lstStyle/>
            <a:p>
              <a:r>
                <a:rPr lang="en-US" b="1" dirty="0"/>
                <a:t>im2col convolution</a:t>
              </a:r>
            </a:p>
          </p:txBody>
        </p:sp>
      </p:grpSp>
      <p:sp>
        <p:nvSpPr>
          <p:cNvPr id="3" name="Content Placeholder 2">
            <a:extLst>
              <a:ext uri="{FF2B5EF4-FFF2-40B4-BE49-F238E27FC236}">
                <a16:creationId xmlns:a16="http://schemas.microsoft.com/office/drawing/2014/main" id="{DD379D64-101C-C043-8279-200FA0EFD9FA}"/>
              </a:ext>
            </a:extLst>
          </p:cNvPr>
          <p:cNvSpPr>
            <a:spLocks noGrp="1"/>
          </p:cNvSpPr>
          <p:nvPr>
            <p:ph idx="1"/>
          </p:nvPr>
        </p:nvSpPr>
        <p:spPr>
          <a:xfrm>
            <a:off x="618744" y="1184910"/>
            <a:ext cx="10515600" cy="1834348"/>
          </a:xfrm>
        </p:spPr>
        <p:txBody>
          <a:bodyPr/>
          <a:lstStyle/>
          <a:p>
            <a:r>
              <a:rPr lang="zh-CN" altLang="en-US" dirty="0"/>
              <a:t>利用线性计算和卷积等操作内部的并行性</a:t>
            </a:r>
            <a:endParaRPr lang="en-US" dirty="0"/>
          </a:p>
          <a:p>
            <a:r>
              <a:rPr lang="zh-CN" altLang="en-US" dirty="0"/>
              <a:t>多个并行维度</a:t>
            </a:r>
            <a:endParaRPr lang="en-US" dirty="0"/>
          </a:p>
          <a:p>
            <a:pPr lvl="1"/>
            <a:r>
              <a:rPr lang="en-US" dirty="0"/>
              <a:t>Batch, </a:t>
            </a:r>
            <a:r>
              <a:rPr lang="zh-CN" altLang="en-US" dirty="0"/>
              <a:t>空间维度</a:t>
            </a:r>
            <a:r>
              <a:rPr lang="en-US" dirty="0"/>
              <a:t>, </a:t>
            </a:r>
            <a:r>
              <a:rPr lang="zh-CN" altLang="en-US" dirty="0"/>
              <a:t>时间维度</a:t>
            </a:r>
            <a:r>
              <a:rPr lang="en-US" dirty="0"/>
              <a:t>, …</a:t>
            </a:r>
          </a:p>
          <a:p>
            <a:r>
              <a:rPr lang="zh-CN" altLang="en-US" dirty="0"/>
              <a:t>利用</a:t>
            </a:r>
            <a:r>
              <a:rPr lang="en-US" altLang="zh-CN" dirty="0"/>
              <a:t>SIMD</a:t>
            </a:r>
            <a:r>
              <a:rPr lang="zh-CN" altLang="en-US" dirty="0"/>
              <a:t>架构等多执行单元，同时运算</a:t>
            </a:r>
            <a:endParaRPr lang="en-US" dirty="0"/>
          </a:p>
        </p:txBody>
      </p:sp>
      <p:sp>
        <p:nvSpPr>
          <p:cNvPr id="7" name="Title 1">
            <a:extLst>
              <a:ext uri="{FF2B5EF4-FFF2-40B4-BE49-F238E27FC236}">
                <a16:creationId xmlns:a16="http://schemas.microsoft.com/office/drawing/2014/main" id="{424DC8A5-E1DB-454B-8908-0BEC637B113E}"/>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运算子内并行</a:t>
            </a:r>
          </a:p>
        </p:txBody>
      </p:sp>
      <p:sp>
        <p:nvSpPr>
          <p:cNvPr id="8" name="Rectangle 7">
            <a:extLst>
              <a:ext uri="{FF2B5EF4-FFF2-40B4-BE49-F238E27FC236}">
                <a16:creationId xmlns:a16="http://schemas.microsoft.com/office/drawing/2014/main" id="{4DC11E1D-1991-48A7-BBB2-442284199950}"/>
              </a:ext>
            </a:extLst>
          </p:cNvPr>
          <p:cNvSpPr/>
          <p:nvPr/>
        </p:nvSpPr>
        <p:spPr>
          <a:xfrm>
            <a:off x="586390" y="6407957"/>
            <a:ext cx="6096000" cy="363946"/>
          </a:xfrm>
          <a:prstGeom prst="rect">
            <a:avLst/>
          </a:prstGeom>
        </p:spPr>
        <p:txBody>
          <a:bodyPr>
            <a:spAutoFit/>
          </a:bodyPr>
          <a:lstStyle/>
          <a:p>
            <a:r>
              <a:rPr lang="en-US" dirty="0"/>
              <a:t>Joseph E. Gonzalez </a:t>
            </a:r>
            <a:r>
              <a:rPr lang="en-US" i="1" dirty="0"/>
              <a:t>AI-Systems Distributed Training</a:t>
            </a:r>
          </a:p>
        </p:txBody>
      </p:sp>
    </p:spTree>
    <p:extLst>
      <p:ext uri="{BB962C8B-B14F-4D97-AF65-F5344CB8AC3E}">
        <p14:creationId xmlns:p14="http://schemas.microsoft.com/office/powerpoint/2010/main" val="1214978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并行化的基本方案</a:t>
            </a:r>
            <a:endParaRPr lang="en-US" altLang="zh-CN"/>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533275"/>
          </a:xfrm>
        </p:spPr>
        <p:txBody>
          <a:bodyPr/>
          <a:lstStyle/>
          <a:p>
            <a:r>
              <a:rPr lang="zh-CN" altLang="en-US" b="1" dirty="0">
                <a:solidFill>
                  <a:schemeClr val="bg1">
                    <a:lumMod val="65000"/>
                  </a:schemeClr>
                </a:solidFill>
              </a:rPr>
              <a:t>算子内并行</a:t>
            </a:r>
            <a:endParaRPr lang="en-US" altLang="zh-CN" dirty="0">
              <a:solidFill>
                <a:schemeClr val="bg1">
                  <a:lumMod val="65000"/>
                </a:schemeClr>
              </a:solidFill>
            </a:endParaRPr>
          </a:p>
          <a:p>
            <a:r>
              <a:rPr lang="zh-CN" altLang="en-US" dirty="0">
                <a:solidFill>
                  <a:schemeClr val="bg1">
                    <a:lumMod val="65000"/>
                  </a:schemeClr>
                </a:solidFill>
              </a:rPr>
              <a:t>算子并行：并行单个张量计算子内的计算（</a:t>
            </a:r>
            <a:r>
              <a:rPr lang="en-US" altLang="zh-CN" dirty="0">
                <a:solidFill>
                  <a:schemeClr val="bg1">
                    <a:lumMod val="65000"/>
                  </a:schemeClr>
                </a:solidFill>
              </a:rPr>
              <a:t>GPU</a:t>
            </a:r>
            <a:r>
              <a:rPr lang="zh-CN" altLang="en-US" dirty="0">
                <a:solidFill>
                  <a:schemeClr val="bg1">
                    <a:lumMod val="65000"/>
                  </a:schemeClr>
                </a:solidFill>
              </a:rPr>
              <a:t>多处理单元并行）</a:t>
            </a:r>
            <a:endParaRPr lang="en-US" altLang="zh-CN" dirty="0">
              <a:solidFill>
                <a:schemeClr val="bg1">
                  <a:lumMod val="65000"/>
                </a:schemeClr>
              </a:solidFill>
            </a:endParaRPr>
          </a:p>
          <a:p>
            <a:endParaRPr lang="en-US" altLang="zh-CN" dirty="0"/>
          </a:p>
          <a:p>
            <a:r>
              <a:rPr lang="zh-CN" altLang="en-US" b="1" dirty="0"/>
              <a:t>算子间并行</a:t>
            </a:r>
            <a:endParaRPr lang="en-US" altLang="zh-CN" b="1" dirty="0"/>
          </a:p>
          <a:p>
            <a:r>
              <a:rPr lang="zh-CN" altLang="en-US" dirty="0"/>
              <a:t>数据并行：多个样本并行执行</a:t>
            </a:r>
            <a:endParaRPr lang="en-US" altLang="zh-CN" dirty="0"/>
          </a:p>
          <a:p>
            <a:r>
              <a:rPr lang="zh-CN" altLang="en-US" dirty="0"/>
              <a:t>模型并行：多个算子并行执行</a:t>
            </a:r>
            <a:endParaRPr lang="en-US" altLang="zh-CN" dirty="0"/>
          </a:p>
          <a:p>
            <a:r>
              <a:rPr lang="zh-CN" altLang="en-US" dirty="0"/>
              <a:t>组合并行：多种并行方案组合叠加</a:t>
            </a:r>
            <a:endParaRPr lang="en-US" dirty="0"/>
          </a:p>
        </p:txBody>
      </p:sp>
      <p:pic>
        <p:nvPicPr>
          <p:cNvPr id="5" name="Picture 4">
            <a:extLst>
              <a:ext uri="{FF2B5EF4-FFF2-40B4-BE49-F238E27FC236}">
                <a16:creationId xmlns:a16="http://schemas.microsoft.com/office/drawing/2014/main" id="{E3FE3E18-F349-4236-BDB8-BCFB7B508309}"/>
              </a:ext>
            </a:extLst>
          </p:cNvPr>
          <p:cNvPicPr>
            <a:picLocks noChangeAspect="1"/>
          </p:cNvPicPr>
          <p:nvPr/>
        </p:nvPicPr>
        <p:blipFill>
          <a:blip r:embed="rId2"/>
          <a:stretch>
            <a:fillRect/>
          </a:stretch>
        </p:blipFill>
        <p:spPr>
          <a:xfrm>
            <a:off x="4605626" y="7252433"/>
            <a:ext cx="5961562" cy="2961235"/>
          </a:xfrm>
          <a:prstGeom prst="rect">
            <a:avLst/>
          </a:prstGeom>
        </p:spPr>
      </p:pic>
      <p:sp>
        <p:nvSpPr>
          <p:cNvPr id="6" name="Rectangle 5">
            <a:extLst>
              <a:ext uri="{FF2B5EF4-FFF2-40B4-BE49-F238E27FC236}">
                <a16:creationId xmlns:a16="http://schemas.microsoft.com/office/drawing/2014/main" id="{494BEE4A-6872-47B3-8664-EB07978FD87C}"/>
              </a:ext>
            </a:extLst>
          </p:cNvPr>
          <p:cNvSpPr/>
          <p:nvPr/>
        </p:nvSpPr>
        <p:spPr>
          <a:xfrm>
            <a:off x="133109" y="6453607"/>
            <a:ext cx="11018520" cy="307777"/>
          </a:xfrm>
          <a:prstGeom prst="rect">
            <a:avLst/>
          </a:prstGeom>
        </p:spPr>
        <p:txBody>
          <a:bodyPr wrap="square">
            <a:spAutoFit/>
          </a:bodyPr>
          <a:lstStyle/>
          <a:p>
            <a:r>
              <a:rPr lang="en-US" sz="1400"/>
              <a:t>https://blog.skymind.ai/distributed-deep-learning-part-1-an-introduction-to-distributed-training-of-neural-networks/</a:t>
            </a:r>
          </a:p>
        </p:txBody>
      </p:sp>
    </p:spTree>
    <p:extLst>
      <p:ext uri="{BB962C8B-B14F-4D97-AF65-F5344CB8AC3E}">
        <p14:creationId xmlns:p14="http://schemas.microsoft.com/office/powerpoint/2010/main" val="132439932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并行化方案</a:t>
            </a:r>
            <a:r>
              <a:rPr lang="en-US" altLang="zh-CN"/>
              <a:t>——</a:t>
            </a:r>
            <a:r>
              <a:rPr lang="zh-CN" altLang="en-US"/>
              <a:t>数据并行</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3398415" cy="3877985"/>
          </a:xfrm>
        </p:spPr>
        <p:txBody>
          <a:bodyPr/>
          <a:lstStyle/>
          <a:p>
            <a:r>
              <a:rPr lang="zh-CN" altLang="en-US"/>
              <a:t>步骤</a:t>
            </a:r>
            <a:endParaRPr lang="en-US" altLang="zh-CN"/>
          </a:p>
          <a:p>
            <a:pPr marL="457200" indent="-457200">
              <a:buFont typeface="Arial" panose="020B0604020202020204" pitchFamily="34" charset="0"/>
              <a:buChar char="•"/>
            </a:pPr>
            <a:r>
              <a:rPr lang="zh-CN" altLang="en-US"/>
              <a:t>不同设备上执行相同计算图</a:t>
            </a:r>
            <a:endParaRPr lang="en-US" altLang="zh-CN"/>
          </a:p>
          <a:p>
            <a:pPr marL="457200" indent="-457200">
              <a:buFont typeface="Arial" panose="020B0604020202020204" pitchFamily="34" charset="0"/>
              <a:buChar char="•"/>
            </a:pPr>
            <a:r>
              <a:rPr lang="zh-CN" altLang="en-US"/>
              <a:t>跨设备聚合梯度</a:t>
            </a:r>
            <a:endParaRPr lang="en-US" altLang="zh-CN"/>
          </a:p>
          <a:p>
            <a:pPr marL="457200" indent="-457200">
              <a:buFont typeface="Arial" panose="020B0604020202020204" pitchFamily="34" charset="0"/>
              <a:buChar char="•"/>
            </a:pPr>
            <a:r>
              <a:rPr lang="zh-CN" altLang="en-US"/>
              <a:t>利用聚合后梯度更新模型</a:t>
            </a:r>
            <a:endParaRPr lang="en-US" altLang="zh-CN"/>
          </a:p>
          <a:p>
            <a:endParaRPr lang="en-US" altLang="zh-CN"/>
          </a:p>
          <a:p>
            <a:endParaRPr lang="en-US"/>
          </a:p>
        </p:txBody>
      </p:sp>
      <p:grpSp>
        <p:nvGrpSpPr>
          <p:cNvPr id="4" name="Group 3">
            <a:extLst>
              <a:ext uri="{FF2B5EF4-FFF2-40B4-BE49-F238E27FC236}">
                <a16:creationId xmlns:a16="http://schemas.microsoft.com/office/drawing/2014/main" id="{1689AA8F-9941-465E-89F4-2331AB02BA26}"/>
              </a:ext>
            </a:extLst>
          </p:cNvPr>
          <p:cNvGrpSpPr/>
          <p:nvPr/>
        </p:nvGrpSpPr>
        <p:grpSpPr>
          <a:xfrm>
            <a:off x="5330748" y="2197140"/>
            <a:ext cx="2283960" cy="3852514"/>
            <a:chOff x="7832905" y="2332012"/>
            <a:chExt cx="2283960" cy="3852514"/>
          </a:xfrm>
        </p:grpSpPr>
        <p:cxnSp>
          <p:nvCxnSpPr>
            <p:cNvPr id="5" name="Straight Arrow Connector 4">
              <a:extLst>
                <a:ext uri="{FF2B5EF4-FFF2-40B4-BE49-F238E27FC236}">
                  <a16:creationId xmlns:a16="http://schemas.microsoft.com/office/drawing/2014/main" id="{5CF33BA2-8311-417F-9505-0475B8066EA2}"/>
                </a:ext>
              </a:extLst>
            </p:cNvPr>
            <p:cNvCxnSpPr>
              <a:cxnSpLocks/>
              <a:stCxn id="34" idx="6"/>
              <a:endCxn id="26"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956C7E0-C316-4A3C-8536-69B3B234F2BE}"/>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529B7BFF-CA19-4939-9BF0-A531266B1A5C}"/>
                </a:ext>
              </a:extLst>
            </p:cNvPr>
            <p:cNvGrpSpPr/>
            <p:nvPr/>
          </p:nvGrpSpPr>
          <p:grpSpPr>
            <a:xfrm>
              <a:off x="8519096" y="5384712"/>
              <a:ext cx="481222" cy="461665"/>
              <a:chOff x="-260936" y="5281760"/>
              <a:chExt cx="481222" cy="461665"/>
            </a:xfrm>
          </p:grpSpPr>
          <p:sp>
            <p:nvSpPr>
              <p:cNvPr id="27" name="Rectangle 26">
                <a:extLst>
                  <a:ext uri="{FF2B5EF4-FFF2-40B4-BE49-F238E27FC236}">
                    <a16:creationId xmlns:a16="http://schemas.microsoft.com/office/drawing/2014/main" id="{784C448A-4194-4B0D-B285-10410C16E5C5}"/>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6ADCC37-4087-46FB-AA95-416D300CA7CA}"/>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089F3C6E-0905-4F19-8E0B-3F02B6602BA5}"/>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6E0AC167-2C15-4E9B-B5CE-40F22D9D5678}"/>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B86F8809-544E-45EF-8B2F-90634D6BB451}"/>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C4D13FE-E1D6-4379-B566-5122DF36C75D}"/>
                </a:ext>
              </a:extLst>
            </p:cNvPr>
            <p:cNvGrpSpPr/>
            <p:nvPr/>
          </p:nvGrpSpPr>
          <p:grpSpPr>
            <a:xfrm>
              <a:off x="8505380" y="3962280"/>
              <a:ext cx="503664" cy="417192"/>
              <a:chOff x="-269433" y="5288282"/>
              <a:chExt cx="503664" cy="417192"/>
            </a:xfrm>
          </p:grpSpPr>
          <p:sp>
            <p:nvSpPr>
              <p:cNvPr id="25" name="Rectangle 24">
                <a:extLst>
                  <a:ext uri="{FF2B5EF4-FFF2-40B4-BE49-F238E27FC236}">
                    <a16:creationId xmlns:a16="http://schemas.microsoft.com/office/drawing/2014/main" id="{1530BD11-A007-43DD-8CBC-7BF85ED3A29C}"/>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2FBB0750-8EAB-40B2-B675-6120F202E9EF}"/>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214B1A09-42B6-4771-824E-DC73FE115961}"/>
                </a:ext>
              </a:extLst>
            </p:cNvPr>
            <p:cNvGrpSpPr/>
            <p:nvPr/>
          </p:nvGrpSpPr>
          <p:grpSpPr>
            <a:xfrm>
              <a:off x="8784497" y="3057234"/>
              <a:ext cx="439544" cy="400110"/>
              <a:chOff x="-243393" y="5306321"/>
              <a:chExt cx="439544" cy="400110"/>
            </a:xfrm>
          </p:grpSpPr>
          <p:sp>
            <p:nvSpPr>
              <p:cNvPr id="23" name="Rectangle 22">
                <a:extLst>
                  <a:ext uri="{FF2B5EF4-FFF2-40B4-BE49-F238E27FC236}">
                    <a16:creationId xmlns:a16="http://schemas.microsoft.com/office/drawing/2014/main" id="{7E6F1A68-952A-4D3D-917C-968036393297}"/>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4677876-C77D-4DD7-BEC5-8709FB936ACC}"/>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3" name="Straight Arrow Connector 12">
              <a:extLst>
                <a:ext uri="{FF2B5EF4-FFF2-40B4-BE49-F238E27FC236}">
                  <a16:creationId xmlns:a16="http://schemas.microsoft.com/office/drawing/2014/main" id="{E493C2EC-153F-404A-86E9-0B537FD95777}"/>
                </a:ext>
              </a:extLst>
            </p:cNvPr>
            <p:cNvCxnSpPr>
              <a:cxnSpLocks/>
              <a:stCxn id="38" idx="7"/>
              <a:endCxn id="28"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4" name="Straight Arrow Connector 13">
              <a:extLst>
                <a:ext uri="{FF2B5EF4-FFF2-40B4-BE49-F238E27FC236}">
                  <a16:creationId xmlns:a16="http://schemas.microsoft.com/office/drawing/2014/main" id="{D8D0CEB8-4318-4C59-867C-105DCC3EB3CD}"/>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5" name="Straight Arrow Connector 14">
              <a:extLst>
                <a:ext uri="{FF2B5EF4-FFF2-40B4-BE49-F238E27FC236}">
                  <a16:creationId xmlns:a16="http://schemas.microsoft.com/office/drawing/2014/main" id="{11757FB5-50C3-44A8-968F-1CBFA231EA38}"/>
                </a:ext>
              </a:extLst>
            </p:cNvPr>
            <p:cNvCxnSpPr>
              <a:cxnSpLocks/>
              <a:stCxn id="26" idx="3"/>
              <a:endCxn id="8"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6" name="Straight Arrow Connector 15">
              <a:extLst>
                <a:ext uri="{FF2B5EF4-FFF2-40B4-BE49-F238E27FC236}">
                  <a16:creationId xmlns:a16="http://schemas.microsoft.com/office/drawing/2014/main" id="{2154A73B-F2FB-4580-BCB3-C87F39D11C06}"/>
                </a:ext>
              </a:extLst>
            </p:cNvPr>
            <p:cNvCxnSpPr>
              <a:cxnSpLocks/>
              <a:stCxn id="8" idx="1"/>
              <a:endCxn id="24"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7" name="Straight Arrow Connector 16">
              <a:extLst>
                <a:ext uri="{FF2B5EF4-FFF2-40B4-BE49-F238E27FC236}">
                  <a16:creationId xmlns:a16="http://schemas.microsoft.com/office/drawing/2014/main" id="{D0E0B390-DC84-4DAB-92B3-DCAB8FAD6AA8}"/>
                </a:ext>
              </a:extLst>
            </p:cNvPr>
            <p:cNvCxnSpPr>
              <a:cxnSpLocks/>
              <a:stCxn id="31" idx="5"/>
              <a:endCxn id="24"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8" name="Straight Arrow Connector 17">
              <a:extLst>
                <a:ext uri="{FF2B5EF4-FFF2-40B4-BE49-F238E27FC236}">
                  <a16:creationId xmlns:a16="http://schemas.microsoft.com/office/drawing/2014/main" id="{CD253466-E45B-455C-869C-A6AD90BEDC3C}"/>
                </a:ext>
              </a:extLst>
            </p:cNvPr>
            <p:cNvCxnSpPr>
              <a:cxnSpLocks/>
              <a:stCxn id="32" idx="4"/>
              <a:endCxn id="24"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9" name="Straight Arrow Connector 18">
              <a:extLst>
                <a:ext uri="{FF2B5EF4-FFF2-40B4-BE49-F238E27FC236}">
                  <a16:creationId xmlns:a16="http://schemas.microsoft.com/office/drawing/2014/main" id="{C7A60E70-8974-4ED0-8481-54FE82381F2B}"/>
                </a:ext>
              </a:extLst>
            </p:cNvPr>
            <p:cNvCxnSpPr>
              <a:cxnSpLocks/>
              <a:stCxn id="24" idx="0"/>
              <a:endCxn id="9"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20" name="Straight Arrow Connector 19">
              <a:extLst>
                <a:ext uri="{FF2B5EF4-FFF2-40B4-BE49-F238E27FC236}">
                  <a16:creationId xmlns:a16="http://schemas.microsoft.com/office/drawing/2014/main" id="{50AD2F15-0DEA-4170-8EFD-56882742ECF2}"/>
                </a:ext>
              </a:extLst>
            </p:cNvPr>
            <p:cNvCxnSpPr>
              <a:cxnSpLocks/>
              <a:stCxn id="24" idx="3"/>
              <a:endCxn id="10"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21" name="Straight Arrow Connector 20">
              <a:extLst>
                <a:ext uri="{FF2B5EF4-FFF2-40B4-BE49-F238E27FC236}">
                  <a16:creationId xmlns:a16="http://schemas.microsoft.com/office/drawing/2014/main" id="{4B617E54-C0F2-4B84-846B-109FF6E18622}"/>
                </a:ext>
              </a:extLst>
            </p:cNvPr>
            <p:cNvCxnSpPr>
              <a:stCxn id="28" idx="0"/>
              <a:endCxn id="6"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22" name="Straight Arrow Connector 21">
              <a:extLst>
                <a:ext uri="{FF2B5EF4-FFF2-40B4-BE49-F238E27FC236}">
                  <a16:creationId xmlns:a16="http://schemas.microsoft.com/office/drawing/2014/main" id="{953F35DE-7A1D-4810-9E2A-74ABEB21EFE2}"/>
                </a:ext>
              </a:extLst>
            </p:cNvPr>
            <p:cNvCxnSpPr>
              <a:stCxn id="6" idx="0"/>
              <a:endCxn id="26"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29" name="Group 28">
            <a:extLst>
              <a:ext uri="{FF2B5EF4-FFF2-40B4-BE49-F238E27FC236}">
                <a16:creationId xmlns:a16="http://schemas.microsoft.com/office/drawing/2014/main" id="{D697C5A7-E0C9-4F1E-9D57-688968463FD1}"/>
              </a:ext>
            </a:extLst>
          </p:cNvPr>
          <p:cNvGrpSpPr/>
          <p:nvPr/>
        </p:nvGrpSpPr>
        <p:grpSpPr>
          <a:xfrm>
            <a:off x="4459616" y="2192601"/>
            <a:ext cx="1852094" cy="4272803"/>
            <a:chOff x="6961773" y="2327473"/>
            <a:chExt cx="1852094" cy="4272803"/>
          </a:xfrm>
        </p:grpSpPr>
        <p:sp>
          <p:nvSpPr>
            <p:cNvPr id="30" name="Oval 29">
              <a:extLst>
                <a:ext uri="{FF2B5EF4-FFF2-40B4-BE49-F238E27FC236}">
                  <a16:creationId xmlns:a16="http://schemas.microsoft.com/office/drawing/2014/main" id="{ED47981C-96E1-48BB-819F-D02E94934961}"/>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31" name="Oval 30">
              <a:extLst>
                <a:ext uri="{FF2B5EF4-FFF2-40B4-BE49-F238E27FC236}">
                  <a16:creationId xmlns:a16="http://schemas.microsoft.com/office/drawing/2014/main" id="{E12D721E-684D-45BC-AC5E-4B31BE49CC58}"/>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32" name="Oval 31">
              <a:extLst>
                <a:ext uri="{FF2B5EF4-FFF2-40B4-BE49-F238E27FC236}">
                  <a16:creationId xmlns:a16="http://schemas.microsoft.com/office/drawing/2014/main" id="{5AC9FB80-3C01-411B-901D-2FBA90750401}"/>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33" name="Rectangle 32">
              <a:extLst>
                <a:ext uri="{FF2B5EF4-FFF2-40B4-BE49-F238E27FC236}">
                  <a16:creationId xmlns:a16="http://schemas.microsoft.com/office/drawing/2014/main" id="{C00DD3D0-A462-4D81-9C23-8E4AEE7F4AB7}"/>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4" name="Oval 33">
              <a:extLst>
                <a:ext uri="{FF2B5EF4-FFF2-40B4-BE49-F238E27FC236}">
                  <a16:creationId xmlns:a16="http://schemas.microsoft.com/office/drawing/2014/main" id="{492C37AF-9B63-4E1A-B370-C41C22214E00}"/>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35" name="Rectangle 34">
              <a:extLst>
                <a:ext uri="{FF2B5EF4-FFF2-40B4-BE49-F238E27FC236}">
                  <a16:creationId xmlns:a16="http://schemas.microsoft.com/office/drawing/2014/main" id="{6CF16C3C-B77D-418D-A85E-28A958F5BC2C}"/>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6" name="Oval 35">
              <a:extLst>
                <a:ext uri="{FF2B5EF4-FFF2-40B4-BE49-F238E27FC236}">
                  <a16:creationId xmlns:a16="http://schemas.microsoft.com/office/drawing/2014/main" id="{391DF6F3-B582-4755-A3AD-89D15BEBD696}"/>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37" name="Rectangle 36">
              <a:extLst>
                <a:ext uri="{FF2B5EF4-FFF2-40B4-BE49-F238E27FC236}">
                  <a16:creationId xmlns:a16="http://schemas.microsoft.com/office/drawing/2014/main" id="{640EAB17-F72C-4FEC-9916-84C235770B3E}"/>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70C412BD-57FE-4DB4-9501-59D77A823660}"/>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39" name="Straight Arrow Connector 38">
              <a:extLst>
                <a:ext uri="{FF2B5EF4-FFF2-40B4-BE49-F238E27FC236}">
                  <a16:creationId xmlns:a16="http://schemas.microsoft.com/office/drawing/2014/main" id="{F8005EC1-2F28-4AA7-9C83-E11EA4292DBD}"/>
                </a:ext>
              </a:extLst>
            </p:cNvPr>
            <p:cNvCxnSpPr>
              <a:cxnSpLocks/>
              <a:stCxn id="30" idx="4"/>
              <a:endCxn id="33"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0" name="Straight Arrow Connector 39">
              <a:extLst>
                <a:ext uri="{FF2B5EF4-FFF2-40B4-BE49-F238E27FC236}">
                  <a16:creationId xmlns:a16="http://schemas.microsoft.com/office/drawing/2014/main" id="{DC8E3872-7904-44B7-BEC3-80BC6DA709D2}"/>
                </a:ext>
              </a:extLst>
            </p:cNvPr>
            <p:cNvCxnSpPr>
              <a:cxnSpLocks/>
              <a:stCxn id="31" idx="4"/>
              <a:endCxn id="33"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1" name="Straight Arrow Connector 40">
              <a:extLst>
                <a:ext uri="{FF2B5EF4-FFF2-40B4-BE49-F238E27FC236}">
                  <a16:creationId xmlns:a16="http://schemas.microsoft.com/office/drawing/2014/main" id="{A4337C07-C9E7-438B-8DC6-A81E914897D9}"/>
                </a:ext>
              </a:extLst>
            </p:cNvPr>
            <p:cNvCxnSpPr>
              <a:cxnSpLocks/>
              <a:stCxn id="33" idx="2"/>
              <a:endCxn id="34"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2" name="Straight Arrow Connector 41">
              <a:extLst>
                <a:ext uri="{FF2B5EF4-FFF2-40B4-BE49-F238E27FC236}">
                  <a16:creationId xmlns:a16="http://schemas.microsoft.com/office/drawing/2014/main" id="{56477F16-5E7E-4C6F-9E7B-EE89D5765630}"/>
                </a:ext>
              </a:extLst>
            </p:cNvPr>
            <p:cNvCxnSpPr>
              <a:cxnSpLocks/>
              <a:stCxn id="34" idx="5"/>
              <a:endCxn id="35"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3" name="Straight Arrow Connector 42">
              <a:extLst>
                <a:ext uri="{FF2B5EF4-FFF2-40B4-BE49-F238E27FC236}">
                  <a16:creationId xmlns:a16="http://schemas.microsoft.com/office/drawing/2014/main" id="{070B46A2-84DB-4540-AA13-B9AE30089D6C}"/>
                </a:ext>
              </a:extLst>
            </p:cNvPr>
            <p:cNvCxnSpPr>
              <a:cxnSpLocks/>
              <a:stCxn id="32" idx="4"/>
              <a:endCxn id="35"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4" name="Straight Arrow Connector 43">
              <a:extLst>
                <a:ext uri="{FF2B5EF4-FFF2-40B4-BE49-F238E27FC236}">
                  <a16:creationId xmlns:a16="http://schemas.microsoft.com/office/drawing/2014/main" id="{D914F188-DF22-4776-BB3D-ADEFD0FF9531}"/>
                </a:ext>
              </a:extLst>
            </p:cNvPr>
            <p:cNvCxnSpPr>
              <a:cxnSpLocks/>
              <a:stCxn id="35" idx="2"/>
              <a:endCxn id="36"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5" name="Straight Arrow Connector 44">
              <a:extLst>
                <a:ext uri="{FF2B5EF4-FFF2-40B4-BE49-F238E27FC236}">
                  <a16:creationId xmlns:a16="http://schemas.microsoft.com/office/drawing/2014/main" id="{81BB3D9B-9D5B-46DA-A450-94D036ADE413}"/>
                </a:ext>
              </a:extLst>
            </p:cNvPr>
            <p:cNvCxnSpPr>
              <a:cxnSpLocks/>
              <a:stCxn id="36" idx="4"/>
              <a:endCxn id="37"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6" name="Straight Arrow Connector 45">
              <a:extLst>
                <a:ext uri="{FF2B5EF4-FFF2-40B4-BE49-F238E27FC236}">
                  <a16:creationId xmlns:a16="http://schemas.microsoft.com/office/drawing/2014/main" id="{CC9943C6-2BF8-448E-9262-14F78A2F5F02}"/>
                </a:ext>
              </a:extLst>
            </p:cNvPr>
            <p:cNvCxnSpPr>
              <a:cxnSpLocks/>
              <a:stCxn id="37" idx="2"/>
              <a:endCxn id="38"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47" name="Arrow: Curved Up 46">
            <a:extLst>
              <a:ext uri="{FF2B5EF4-FFF2-40B4-BE49-F238E27FC236}">
                <a16:creationId xmlns:a16="http://schemas.microsoft.com/office/drawing/2014/main" id="{859CDF94-19B8-4EA7-8722-0C065550E7F8}"/>
              </a:ext>
            </a:extLst>
          </p:cNvPr>
          <p:cNvSpPr/>
          <p:nvPr/>
        </p:nvSpPr>
        <p:spPr>
          <a:xfrm rot="10800000">
            <a:off x="6042845" y="1695617"/>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Arrow: Curved Up 47">
            <a:extLst>
              <a:ext uri="{FF2B5EF4-FFF2-40B4-BE49-F238E27FC236}">
                <a16:creationId xmlns:a16="http://schemas.microsoft.com/office/drawing/2014/main" id="{F70DA4B2-9DE7-4800-A271-E369D4D78E6D}"/>
              </a:ext>
            </a:extLst>
          </p:cNvPr>
          <p:cNvSpPr/>
          <p:nvPr/>
        </p:nvSpPr>
        <p:spPr>
          <a:xfrm rot="10800000">
            <a:off x="5362566" y="170221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3384B76B-2B63-4228-B256-F8CFA1178310}"/>
              </a:ext>
            </a:extLst>
          </p:cNvPr>
          <p:cNvGrpSpPr/>
          <p:nvPr/>
        </p:nvGrpSpPr>
        <p:grpSpPr>
          <a:xfrm>
            <a:off x="9110373" y="2173791"/>
            <a:ext cx="2283960" cy="3852514"/>
            <a:chOff x="7832905" y="2332012"/>
            <a:chExt cx="2283960" cy="3852514"/>
          </a:xfrm>
        </p:grpSpPr>
        <p:cxnSp>
          <p:nvCxnSpPr>
            <p:cNvPr id="104" name="Straight Arrow Connector 103">
              <a:extLst>
                <a:ext uri="{FF2B5EF4-FFF2-40B4-BE49-F238E27FC236}">
                  <a16:creationId xmlns:a16="http://schemas.microsoft.com/office/drawing/2014/main" id="{4B610FFA-9434-418C-B642-1FDD2A72EF37}"/>
                </a:ext>
              </a:extLst>
            </p:cNvPr>
            <p:cNvCxnSpPr>
              <a:cxnSpLocks/>
              <a:stCxn id="133" idx="6"/>
              <a:endCxn id="125"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105" name="Oval 104">
                  <a:extLst>
                    <a:ext uri="{FF2B5EF4-FFF2-40B4-BE49-F238E27FC236}">
                      <a16:creationId xmlns:a16="http://schemas.microsoft.com/office/drawing/2014/main" id="{0406668F-0BC9-497D-BF33-1100F5FE2301}"/>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106" name="Group 105">
              <a:extLst>
                <a:ext uri="{FF2B5EF4-FFF2-40B4-BE49-F238E27FC236}">
                  <a16:creationId xmlns:a16="http://schemas.microsoft.com/office/drawing/2014/main" id="{380D5914-72A2-4787-8C4D-17C86863658E}"/>
                </a:ext>
              </a:extLst>
            </p:cNvPr>
            <p:cNvGrpSpPr/>
            <p:nvPr/>
          </p:nvGrpSpPr>
          <p:grpSpPr>
            <a:xfrm>
              <a:off x="8519096" y="5384712"/>
              <a:ext cx="481222" cy="461665"/>
              <a:chOff x="-260936" y="5281760"/>
              <a:chExt cx="481222" cy="461665"/>
            </a:xfrm>
          </p:grpSpPr>
          <p:sp>
            <p:nvSpPr>
              <p:cNvPr id="126" name="Rectangle 125">
                <a:extLst>
                  <a:ext uri="{FF2B5EF4-FFF2-40B4-BE49-F238E27FC236}">
                    <a16:creationId xmlns:a16="http://schemas.microsoft.com/office/drawing/2014/main" id="{6E3124F4-8C9E-4EE5-B085-485ACB5E1D8A}"/>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7" name="TextBox 126">
                    <a:extLst>
                      <a:ext uri="{FF2B5EF4-FFF2-40B4-BE49-F238E27FC236}">
                        <a16:creationId xmlns:a16="http://schemas.microsoft.com/office/drawing/2014/main" id="{D30CC5C0-0F8B-4FA8-B3AC-3324D2F21FF1}"/>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7" name="Oval 106">
                  <a:extLst>
                    <a:ext uri="{FF2B5EF4-FFF2-40B4-BE49-F238E27FC236}">
                      <a16:creationId xmlns:a16="http://schemas.microsoft.com/office/drawing/2014/main" id="{AD3E90C4-3089-4F91-BCDA-76BDB8155473}"/>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8" name="Oval 107">
                  <a:extLst>
                    <a:ext uri="{FF2B5EF4-FFF2-40B4-BE49-F238E27FC236}">
                      <a16:creationId xmlns:a16="http://schemas.microsoft.com/office/drawing/2014/main" id="{28BCC843-8CE2-4415-AFC0-36811736649C}"/>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Oval 108">
                  <a:extLst>
                    <a:ext uri="{FF2B5EF4-FFF2-40B4-BE49-F238E27FC236}">
                      <a16:creationId xmlns:a16="http://schemas.microsoft.com/office/drawing/2014/main" id="{8154ED27-6B03-4D46-A5F4-0401583A57AC}"/>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0" name="Group 109">
              <a:extLst>
                <a:ext uri="{FF2B5EF4-FFF2-40B4-BE49-F238E27FC236}">
                  <a16:creationId xmlns:a16="http://schemas.microsoft.com/office/drawing/2014/main" id="{5F47CC87-D2AC-48AE-8684-2BD372A5131B}"/>
                </a:ext>
              </a:extLst>
            </p:cNvPr>
            <p:cNvGrpSpPr/>
            <p:nvPr/>
          </p:nvGrpSpPr>
          <p:grpSpPr>
            <a:xfrm>
              <a:off x="8505380" y="3962280"/>
              <a:ext cx="503664" cy="417192"/>
              <a:chOff x="-269433" y="5288282"/>
              <a:chExt cx="503664" cy="417192"/>
            </a:xfrm>
          </p:grpSpPr>
          <p:sp>
            <p:nvSpPr>
              <p:cNvPr id="124" name="Rectangle 123">
                <a:extLst>
                  <a:ext uri="{FF2B5EF4-FFF2-40B4-BE49-F238E27FC236}">
                    <a16:creationId xmlns:a16="http://schemas.microsoft.com/office/drawing/2014/main" id="{9FF2C705-C694-4783-A312-0ECDFDB5F0AB}"/>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71F5B482-D61F-42CF-82FC-7B43A4F6D079}"/>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11" name="Group 110">
              <a:extLst>
                <a:ext uri="{FF2B5EF4-FFF2-40B4-BE49-F238E27FC236}">
                  <a16:creationId xmlns:a16="http://schemas.microsoft.com/office/drawing/2014/main" id="{0FB04101-33BE-4930-BACE-C22D4902EBDB}"/>
                </a:ext>
              </a:extLst>
            </p:cNvPr>
            <p:cNvGrpSpPr/>
            <p:nvPr/>
          </p:nvGrpSpPr>
          <p:grpSpPr>
            <a:xfrm>
              <a:off x="8784497" y="3057234"/>
              <a:ext cx="439544" cy="400110"/>
              <a:chOff x="-243393" y="5306321"/>
              <a:chExt cx="439544" cy="400110"/>
            </a:xfrm>
          </p:grpSpPr>
          <p:sp>
            <p:nvSpPr>
              <p:cNvPr id="122" name="Rectangle 121">
                <a:extLst>
                  <a:ext uri="{FF2B5EF4-FFF2-40B4-BE49-F238E27FC236}">
                    <a16:creationId xmlns:a16="http://schemas.microsoft.com/office/drawing/2014/main" id="{ACF29A46-E439-4912-B0B7-E8C0CB365361}"/>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E53B227D-D891-4602-9ECA-B93442801458}"/>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12" name="Straight Arrow Connector 111">
              <a:extLst>
                <a:ext uri="{FF2B5EF4-FFF2-40B4-BE49-F238E27FC236}">
                  <a16:creationId xmlns:a16="http://schemas.microsoft.com/office/drawing/2014/main" id="{01141A73-549A-410E-88A5-548282A9BEA8}"/>
                </a:ext>
              </a:extLst>
            </p:cNvPr>
            <p:cNvCxnSpPr>
              <a:cxnSpLocks/>
              <a:stCxn id="137" idx="7"/>
              <a:endCxn id="127"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13" name="Straight Arrow Connector 112">
              <a:extLst>
                <a:ext uri="{FF2B5EF4-FFF2-40B4-BE49-F238E27FC236}">
                  <a16:creationId xmlns:a16="http://schemas.microsoft.com/office/drawing/2014/main" id="{C1188CE3-9255-46BE-B628-1898F5907872}"/>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77FE34C4-1337-45D4-9FEB-9410D0FB2380}"/>
                </a:ext>
              </a:extLst>
            </p:cNvPr>
            <p:cNvCxnSpPr>
              <a:cxnSpLocks/>
              <a:stCxn id="125" idx="3"/>
              <a:endCxn id="107"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8B6D2CCB-2A8B-417B-9EC3-7EA3A41DB450}"/>
                </a:ext>
              </a:extLst>
            </p:cNvPr>
            <p:cNvCxnSpPr>
              <a:cxnSpLocks/>
              <a:stCxn id="107" idx="1"/>
              <a:endCxn id="123"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FDBB980A-0AAF-4D0A-B79D-6DCECE3773F4}"/>
                </a:ext>
              </a:extLst>
            </p:cNvPr>
            <p:cNvCxnSpPr>
              <a:cxnSpLocks/>
              <a:stCxn id="130" idx="5"/>
              <a:endCxn id="123"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17" name="Straight Arrow Connector 116">
              <a:extLst>
                <a:ext uri="{FF2B5EF4-FFF2-40B4-BE49-F238E27FC236}">
                  <a16:creationId xmlns:a16="http://schemas.microsoft.com/office/drawing/2014/main" id="{7339998E-1404-4D27-8DA3-F00806A22887}"/>
                </a:ext>
              </a:extLst>
            </p:cNvPr>
            <p:cNvCxnSpPr>
              <a:cxnSpLocks/>
              <a:stCxn id="131" idx="4"/>
              <a:endCxn id="123"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18" name="Straight Arrow Connector 117">
              <a:extLst>
                <a:ext uri="{FF2B5EF4-FFF2-40B4-BE49-F238E27FC236}">
                  <a16:creationId xmlns:a16="http://schemas.microsoft.com/office/drawing/2014/main" id="{6C56C5F8-C547-4F8A-8C7A-AFB0F97C48F0}"/>
                </a:ext>
              </a:extLst>
            </p:cNvPr>
            <p:cNvCxnSpPr>
              <a:cxnSpLocks/>
              <a:stCxn id="123" idx="0"/>
              <a:endCxn id="108"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119" name="Straight Arrow Connector 118">
              <a:extLst>
                <a:ext uri="{FF2B5EF4-FFF2-40B4-BE49-F238E27FC236}">
                  <a16:creationId xmlns:a16="http://schemas.microsoft.com/office/drawing/2014/main" id="{D88B8D3A-5D10-413E-A602-67EC88386BDC}"/>
                </a:ext>
              </a:extLst>
            </p:cNvPr>
            <p:cNvCxnSpPr>
              <a:cxnSpLocks/>
              <a:stCxn id="123" idx="3"/>
              <a:endCxn id="109"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120" name="Straight Arrow Connector 119">
              <a:extLst>
                <a:ext uri="{FF2B5EF4-FFF2-40B4-BE49-F238E27FC236}">
                  <a16:creationId xmlns:a16="http://schemas.microsoft.com/office/drawing/2014/main" id="{1F4EE0CA-1E76-4153-9262-B260C84637E4}"/>
                </a:ext>
              </a:extLst>
            </p:cNvPr>
            <p:cNvCxnSpPr>
              <a:stCxn id="127" idx="0"/>
              <a:endCxn id="105"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121" name="Straight Arrow Connector 120">
              <a:extLst>
                <a:ext uri="{FF2B5EF4-FFF2-40B4-BE49-F238E27FC236}">
                  <a16:creationId xmlns:a16="http://schemas.microsoft.com/office/drawing/2014/main" id="{466D0270-2A4E-4C40-801B-28D8005B7E52}"/>
                </a:ext>
              </a:extLst>
            </p:cNvPr>
            <p:cNvCxnSpPr>
              <a:stCxn id="105" idx="0"/>
              <a:endCxn id="125"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128" name="Group 127">
            <a:extLst>
              <a:ext uri="{FF2B5EF4-FFF2-40B4-BE49-F238E27FC236}">
                <a16:creationId xmlns:a16="http://schemas.microsoft.com/office/drawing/2014/main" id="{46092879-448A-4AD5-B54F-47669D54D450}"/>
              </a:ext>
            </a:extLst>
          </p:cNvPr>
          <p:cNvGrpSpPr/>
          <p:nvPr/>
        </p:nvGrpSpPr>
        <p:grpSpPr>
          <a:xfrm>
            <a:off x="8239241" y="2169252"/>
            <a:ext cx="1852094" cy="4272803"/>
            <a:chOff x="6961773" y="2327473"/>
            <a:chExt cx="1852094" cy="4272803"/>
          </a:xfrm>
        </p:grpSpPr>
        <p:sp>
          <p:nvSpPr>
            <p:cNvPr id="129" name="Oval 128">
              <a:extLst>
                <a:ext uri="{FF2B5EF4-FFF2-40B4-BE49-F238E27FC236}">
                  <a16:creationId xmlns:a16="http://schemas.microsoft.com/office/drawing/2014/main" id="{795CCDEB-CDBE-4F05-BB77-C2CDF60198D5}"/>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130" name="Oval 129">
              <a:extLst>
                <a:ext uri="{FF2B5EF4-FFF2-40B4-BE49-F238E27FC236}">
                  <a16:creationId xmlns:a16="http://schemas.microsoft.com/office/drawing/2014/main" id="{197F01D9-2940-404B-899A-EE3DF4785146}"/>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131" name="Oval 130">
              <a:extLst>
                <a:ext uri="{FF2B5EF4-FFF2-40B4-BE49-F238E27FC236}">
                  <a16:creationId xmlns:a16="http://schemas.microsoft.com/office/drawing/2014/main" id="{DB3858EB-AC5F-4A51-8160-2EC233F2F194}"/>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132" name="Rectangle 131">
              <a:extLst>
                <a:ext uri="{FF2B5EF4-FFF2-40B4-BE49-F238E27FC236}">
                  <a16:creationId xmlns:a16="http://schemas.microsoft.com/office/drawing/2014/main" id="{BB0F1F2D-BDB8-4886-BD9D-62FDAEF38FE9}"/>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133" name="Oval 132">
              <a:extLst>
                <a:ext uri="{FF2B5EF4-FFF2-40B4-BE49-F238E27FC236}">
                  <a16:creationId xmlns:a16="http://schemas.microsoft.com/office/drawing/2014/main" id="{FE6B1E49-117D-4F75-9C5D-B5DBD65E6A2D}"/>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134" name="Rectangle 133">
              <a:extLst>
                <a:ext uri="{FF2B5EF4-FFF2-40B4-BE49-F238E27FC236}">
                  <a16:creationId xmlns:a16="http://schemas.microsoft.com/office/drawing/2014/main" id="{033CD31A-04FD-46C8-B077-71145420C637}"/>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135" name="Oval 134">
              <a:extLst>
                <a:ext uri="{FF2B5EF4-FFF2-40B4-BE49-F238E27FC236}">
                  <a16:creationId xmlns:a16="http://schemas.microsoft.com/office/drawing/2014/main" id="{FEF1210C-1562-4308-90BD-0F324A1352CD}"/>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136" name="Rectangle 135">
              <a:extLst>
                <a:ext uri="{FF2B5EF4-FFF2-40B4-BE49-F238E27FC236}">
                  <a16:creationId xmlns:a16="http://schemas.microsoft.com/office/drawing/2014/main" id="{DC6440FB-2A59-49E8-8065-6DB630A4F31B}"/>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A1CEA61A-8017-4F8F-9327-F0D55B92FDCC}"/>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138" name="Straight Arrow Connector 137">
              <a:extLst>
                <a:ext uri="{FF2B5EF4-FFF2-40B4-BE49-F238E27FC236}">
                  <a16:creationId xmlns:a16="http://schemas.microsoft.com/office/drawing/2014/main" id="{0F47F185-3C9E-461F-9AAA-18A77B01C996}"/>
                </a:ext>
              </a:extLst>
            </p:cNvPr>
            <p:cNvCxnSpPr>
              <a:cxnSpLocks/>
              <a:stCxn id="129" idx="4"/>
              <a:endCxn id="132"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8AC45A60-4D5D-45F8-A709-C4F197951960}"/>
                </a:ext>
              </a:extLst>
            </p:cNvPr>
            <p:cNvCxnSpPr>
              <a:cxnSpLocks/>
              <a:stCxn id="130" idx="4"/>
              <a:endCxn id="132"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0" name="Straight Arrow Connector 139">
              <a:extLst>
                <a:ext uri="{FF2B5EF4-FFF2-40B4-BE49-F238E27FC236}">
                  <a16:creationId xmlns:a16="http://schemas.microsoft.com/office/drawing/2014/main" id="{100BAB83-A4FD-4AA4-AF88-232B54EC8924}"/>
                </a:ext>
              </a:extLst>
            </p:cNvPr>
            <p:cNvCxnSpPr>
              <a:cxnSpLocks/>
              <a:stCxn id="132" idx="2"/>
              <a:endCxn id="133"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1" name="Straight Arrow Connector 140">
              <a:extLst>
                <a:ext uri="{FF2B5EF4-FFF2-40B4-BE49-F238E27FC236}">
                  <a16:creationId xmlns:a16="http://schemas.microsoft.com/office/drawing/2014/main" id="{07913415-DC0A-46ED-BEE5-F626DEF7C88C}"/>
                </a:ext>
              </a:extLst>
            </p:cNvPr>
            <p:cNvCxnSpPr>
              <a:cxnSpLocks/>
              <a:stCxn id="133" idx="5"/>
              <a:endCxn id="134"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2" name="Straight Arrow Connector 141">
              <a:extLst>
                <a:ext uri="{FF2B5EF4-FFF2-40B4-BE49-F238E27FC236}">
                  <a16:creationId xmlns:a16="http://schemas.microsoft.com/office/drawing/2014/main" id="{041CDE08-F2BF-49EE-BD1E-68E583F0CD15}"/>
                </a:ext>
              </a:extLst>
            </p:cNvPr>
            <p:cNvCxnSpPr>
              <a:cxnSpLocks/>
              <a:stCxn id="131" idx="4"/>
              <a:endCxn id="134"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3" name="Straight Arrow Connector 142">
              <a:extLst>
                <a:ext uri="{FF2B5EF4-FFF2-40B4-BE49-F238E27FC236}">
                  <a16:creationId xmlns:a16="http://schemas.microsoft.com/office/drawing/2014/main" id="{B5FBBBB0-B324-4890-A7E1-E092557E7BF3}"/>
                </a:ext>
              </a:extLst>
            </p:cNvPr>
            <p:cNvCxnSpPr>
              <a:cxnSpLocks/>
              <a:stCxn id="134" idx="2"/>
              <a:endCxn id="135"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4" name="Straight Arrow Connector 143">
              <a:extLst>
                <a:ext uri="{FF2B5EF4-FFF2-40B4-BE49-F238E27FC236}">
                  <a16:creationId xmlns:a16="http://schemas.microsoft.com/office/drawing/2014/main" id="{F1681964-C4F7-41D6-B887-23F40C87D9B9}"/>
                </a:ext>
              </a:extLst>
            </p:cNvPr>
            <p:cNvCxnSpPr>
              <a:cxnSpLocks/>
              <a:stCxn id="135" idx="4"/>
              <a:endCxn id="136"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145" name="Straight Arrow Connector 144">
              <a:extLst>
                <a:ext uri="{FF2B5EF4-FFF2-40B4-BE49-F238E27FC236}">
                  <a16:creationId xmlns:a16="http://schemas.microsoft.com/office/drawing/2014/main" id="{A81DE0CD-AC33-46B9-B217-3459BAD09CB7}"/>
                </a:ext>
              </a:extLst>
            </p:cNvPr>
            <p:cNvCxnSpPr>
              <a:cxnSpLocks/>
              <a:stCxn id="136" idx="2"/>
              <a:endCxn id="137"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146" name="Arrow: Curved Up 145">
            <a:extLst>
              <a:ext uri="{FF2B5EF4-FFF2-40B4-BE49-F238E27FC236}">
                <a16:creationId xmlns:a16="http://schemas.microsoft.com/office/drawing/2014/main" id="{F7D766C4-7B77-4B15-9C28-59CDF7F5210C}"/>
              </a:ext>
            </a:extLst>
          </p:cNvPr>
          <p:cNvSpPr/>
          <p:nvPr/>
        </p:nvSpPr>
        <p:spPr>
          <a:xfrm rot="10800000">
            <a:off x="9822470" y="167226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7" name="Arrow: Curved Up 146">
            <a:extLst>
              <a:ext uri="{FF2B5EF4-FFF2-40B4-BE49-F238E27FC236}">
                <a16:creationId xmlns:a16="http://schemas.microsoft.com/office/drawing/2014/main" id="{D720DBE4-B36D-4653-A592-92CF59A27F9E}"/>
              </a:ext>
            </a:extLst>
          </p:cNvPr>
          <p:cNvSpPr/>
          <p:nvPr/>
        </p:nvSpPr>
        <p:spPr>
          <a:xfrm rot="10800000">
            <a:off x="9142191" y="1678869"/>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68" name="Group 167">
            <a:extLst>
              <a:ext uri="{FF2B5EF4-FFF2-40B4-BE49-F238E27FC236}">
                <a16:creationId xmlns:a16="http://schemas.microsoft.com/office/drawing/2014/main" id="{D9D06C0F-9F65-44BA-8D99-36D7BCF42AFC}"/>
              </a:ext>
            </a:extLst>
          </p:cNvPr>
          <p:cNvGrpSpPr/>
          <p:nvPr/>
        </p:nvGrpSpPr>
        <p:grpSpPr>
          <a:xfrm>
            <a:off x="4309362" y="1287234"/>
            <a:ext cx="3557476" cy="5500715"/>
            <a:chOff x="4309362" y="1287234"/>
            <a:chExt cx="3557476" cy="5500715"/>
          </a:xfrm>
        </p:grpSpPr>
        <p:sp>
          <p:nvSpPr>
            <p:cNvPr id="163" name="Rectangle: Rounded Corners 162">
              <a:extLst>
                <a:ext uri="{FF2B5EF4-FFF2-40B4-BE49-F238E27FC236}">
                  <a16:creationId xmlns:a16="http://schemas.microsoft.com/office/drawing/2014/main" id="{FCB44DC1-33C8-4A6E-941D-B159249A660E}"/>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a:extLst>
                <a:ext uri="{FF2B5EF4-FFF2-40B4-BE49-F238E27FC236}">
                  <a16:creationId xmlns:a16="http://schemas.microsoft.com/office/drawing/2014/main" id="{0AFB48E0-1C40-4854-8482-B1EB7F2D11DB}"/>
                </a:ext>
              </a:extLst>
            </p:cNvPr>
            <p:cNvSpPr txBox="1"/>
            <p:nvPr/>
          </p:nvSpPr>
          <p:spPr>
            <a:xfrm>
              <a:off x="6605060" y="6247895"/>
              <a:ext cx="892873" cy="369332"/>
            </a:xfrm>
            <a:prstGeom prst="rect">
              <a:avLst/>
            </a:prstGeom>
            <a:noFill/>
          </p:spPr>
          <p:txBody>
            <a:bodyPr wrap="none" lIns="0" tIns="0" rIns="0" bIns="0" rtlCol="0">
              <a:spAutoFit/>
            </a:bodyPr>
            <a:lstStyle/>
            <a:p>
              <a:pPr algn="l"/>
              <a:r>
                <a:rPr lang="en-US" sz="2400" b="1">
                  <a:solidFill>
                    <a:srgbClr val="00B050"/>
                  </a:solidFill>
                </a:rPr>
                <a:t>GPU 0</a:t>
              </a:r>
            </a:p>
          </p:txBody>
        </p:sp>
      </p:grpSp>
      <p:grpSp>
        <p:nvGrpSpPr>
          <p:cNvPr id="169" name="Group 168">
            <a:extLst>
              <a:ext uri="{FF2B5EF4-FFF2-40B4-BE49-F238E27FC236}">
                <a16:creationId xmlns:a16="http://schemas.microsoft.com/office/drawing/2014/main" id="{2A9BDD1B-DF83-4977-841B-12200DE5F284}"/>
              </a:ext>
            </a:extLst>
          </p:cNvPr>
          <p:cNvGrpSpPr/>
          <p:nvPr/>
        </p:nvGrpSpPr>
        <p:grpSpPr>
          <a:xfrm>
            <a:off x="8161414" y="1302472"/>
            <a:ext cx="3557476" cy="5500715"/>
            <a:chOff x="4309362" y="1287234"/>
            <a:chExt cx="3557476" cy="5500715"/>
          </a:xfrm>
        </p:grpSpPr>
        <p:sp>
          <p:nvSpPr>
            <p:cNvPr id="170" name="Rectangle: Rounded Corners 169">
              <a:extLst>
                <a:ext uri="{FF2B5EF4-FFF2-40B4-BE49-F238E27FC236}">
                  <a16:creationId xmlns:a16="http://schemas.microsoft.com/office/drawing/2014/main" id="{7D6C2129-ACE2-40C6-90ED-4D0609C1C657}"/>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1" name="TextBox 170">
              <a:extLst>
                <a:ext uri="{FF2B5EF4-FFF2-40B4-BE49-F238E27FC236}">
                  <a16:creationId xmlns:a16="http://schemas.microsoft.com/office/drawing/2014/main" id="{703E7FB3-B528-40F7-AA01-56A728EF01AC}"/>
                </a:ext>
              </a:extLst>
            </p:cNvPr>
            <p:cNvSpPr txBox="1"/>
            <p:nvPr/>
          </p:nvSpPr>
          <p:spPr>
            <a:xfrm>
              <a:off x="6605060" y="6247895"/>
              <a:ext cx="892873" cy="369332"/>
            </a:xfrm>
            <a:prstGeom prst="rect">
              <a:avLst/>
            </a:prstGeom>
            <a:noFill/>
          </p:spPr>
          <p:txBody>
            <a:bodyPr wrap="none" lIns="0" tIns="0" rIns="0" bIns="0" rtlCol="0">
              <a:spAutoFit/>
            </a:bodyPr>
            <a:lstStyle/>
            <a:p>
              <a:pPr algn="l"/>
              <a:r>
                <a:rPr lang="en-US" sz="2400" b="1">
                  <a:solidFill>
                    <a:srgbClr val="00B050"/>
                  </a:solidFill>
                </a:rPr>
                <a:t>GPU 1</a:t>
              </a:r>
            </a:p>
          </p:txBody>
        </p:sp>
      </p:grpSp>
      <p:grpSp>
        <p:nvGrpSpPr>
          <p:cNvPr id="160" name="Group 159">
            <a:extLst>
              <a:ext uri="{FF2B5EF4-FFF2-40B4-BE49-F238E27FC236}">
                <a16:creationId xmlns:a16="http://schemas.microsoft.com/office/drawing/2014/main" id="{16075A65-E424-4325-8068-67A021170A85}"/>
              </a:ext>
            </a:extLst>
          </p:cNvPr>
          <p:cNvGrpSpPr/>
          <p:nvPr/>
        </p:nvGrpSpPr>
        <p:grpSpPr>
          <a:xfrm>
            <a:off x="5698237" y="1434370"/>
            <a:ext cx="4389087" cy="510431"/>
            <a:chOff x="5698237" y="1434370"/>
            <a:chExt cx="4389087" cy="510431"/>
          </a:xfrm>
        </p:grpSpPr>
        <p:grpSp>
          <p:nvGrpSpPr>
            <p:cNvPr id="100" name="Group 99">
              <a:extLst>
                <a:ext uri="{FF2B5EF4-FFF2-40B4-BE49-F238E27FC236}">
                  <a16:creationId xmlns:a16="http://schemas.microsoft.com/office/drawing/2014/main" id="{20A50C95-D074-4E63-AA4B-062E6027286F}"/>
                </a:ext>
              </a:extLst>
            </p:cNvPr>
            <p:cNvGrpSpPr/>
            <p:nvPr/>
          </p:nvGrpSpPr>
          <p:grpSpPr>
            <a:xfrm>
              <a:off x="5698237" y="1457719"/>
              <a:ext cx="609462" cy="487082"/>
              <a:chOff x="11168188" y="4952422"/>
              <a:chExt cx="609462" cy="487082"/>
            </a:xfrm>
          </p:grpSpPr>
          <p:sp>
            <p:nvSpPr>
              <p:cNvPr id="101" name="Oval 100">
                <a:extLst>
                  <a:ext uri="{FF2B5EF4-FFF2-40B4-BE49-F238E27FC236}">
                    <a16:creationId xmlns:a16="http://schemas.microsoft.com/office/drawing/2014/main" id="{EDB52FBA-4F59-42A6-ADC0-719AA0441B20}"/>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2" name="TextBox 101">
                <a:extLst>
                  <a:ext uri="{FF2B5EF4-FFF2-40B4-BE49-F238E27FC236}">
                    <a16:creationId xmlns:a16="http://schemas.microsoft.com/office/drawing/2014/main" id="{EB070F76-153C-4207-81AA-8F8026A62C0E}"/>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grpSp>
          <p:nvGrpSpPr>
            <p:cNvPr id="151" name="Group 150">
              <a:extLst>
                <a:ext uri="{FF2B5EF4-FFF2-40B4-BE49-F238E27FC236}">
                  <a16:creationId xmlns:a16="http://schemas.microsoft.com/office/drawing/2014/main" id="{7A60D809-5776-4F90-99CC-634C2B44A9BF}"/>
                </a:ext>
              </a:extLst>
            </p:cNvPr>
            <p:cNvGrpSpPr/>
            <p:nvPr/>
          </p:nvGrpSpPr>
          <p:grpSpPr>
            <a:xfrm>
              <a:off x="9477862" y="1434370"/>
              <a:ext cx="609462" cy="487082"/>
              <a:chOff x="11168188" y="4952422"/>
              <a:chExt cx="609462" cy="487082"/>
            </a:xfrm>
          </p:grpSpPr>
          <p:sp>
            <p:nvSpPr>
              <p:cNvPr id="152" name="Oval 151">
                <a:extLst>
                  <a:ext uri="{FF2B5EF4-FFF2-40B4-BE49-F238E27FC236}">
                    <a16:creationId xmlns:a16="http://schemas.microsoft.com/office/drawing/2014/main" id="{84BAF910-1B77-4107-8FC3-D0C8128A7FA3}"/>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3" name="TextBox 152">
                <a:extLst>
                  <a:ext uri="{FF2B5EF4-FFF2-40B4-BE49-F238E27FC236}">
                    <a16:creationId xmlns:a16="http://schemas.microsoft.com/office/drawing/2014/main" id="{738DCA15-B6DF-45F8-9CE0-42C399806F07}"/>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cxnSp>
          <p:nvCxnSpPr>
            <p:cNvPr id="155" name="Connector: Elbow 154">
              <a:extLst>
                <a:ext uri="{FF2B5EF4-FFF2-40B4-BE49-F238E27FC236}">
                  <a16:creationId xmlns:a16="http://schemas.microsoft.com/office/drawing/2014/main" id="{8BDCBF2D-8263-4BEE-A1A5-986793F2F4BA}"/>
                </a:ext>
              </a:extLst>
            </p:cNvPr>
            <p:cNvCxnSpPr>
              <a:cxnSpLocks/>
              <a:stCxn id="102" idx="0"/>
              <a:endCxn id="153" idx="0"/>
            </p:cNvCxnSpPr>
            <p:nvPr/>
          </p:nvCxnSpPr>
          <p:spPr>
            <a:xfrm rot="5400000" flipH="1" flipV="1">
              <a:off x="7881106" y="-443767"/>
              <a:ext cx="23349" cy="3779625"/>
            </a:xfrm>
            <a:prstGeom prst="bentConnector3">
              <a:avLst>
                <a:gd name="adj1" fmla="val 1079057"/>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B9C50506-C3D0-425B-B0A6-FCE7AA6637C6}"/>
              </a:ext>
            </a:extLst>
          </p:cNvPr>
          <p:cNvGrpSpPr/>
          <p:nvPr/>
        </p:nvGrpSpPr>
        <p:grpSpPr>
          <a:xfrm>
            <a:off x="6509882" y="1443168"/>
            <a:ext cx="4389087" cy="510431"/>
            <a:chOff x="6509882" y="1443168"/>
            <a:chExt cx="4389087" cy="510431"/>
          </a:xfrm>
        </p:grpSpPr>
        <p:grpSp>
          <p:nvGrpSpPr>
            <p:cNvPr id="97" name="Group 96">
              <a:extLst>
                <a:ext uri="{FF2B5EF4-FFF2-40B4-BE49-F238E27FC236}">
                  <a16:creationId xmlns:a16="http://schemas.microsoft.com/office/drawing/2014/main" id="{1D1CDF0D-74E4-4DF2-918D-B7978F78D1CE}"/>
                </a:ext>
              </a:extLst>
            </p:cNvPr>
            <p:cNvGrpSpPr/>
            <p:nvPr/>
          </p:nvGrpSpPr>
          <p:grpSpPr>
            <a:xfrm>
              <a:off x="6509882" y="1466517"/>
              <a:ext cx="609462" cy="487082"/>
              <a:chOff x="11168188" y="4952422"/>
              <a:chExt cx="609462" cy="487082"/>
            </a:xfrm>
          </p:grpSpPr>
          <p:sp>
            <p:nvSpPr>
              <p:cNvPr id="98" name="Oval 97">
                <a:extLst>
                  <a:ext uri="{FF2B5EF4-FFF2-40B4-BE49-F238E27FC236}">
                    <a16:creationId xmlns:a16="http://schemas.microsoft.com/office/drawing/2014/main" id="{FFA22E83-3F59-424A-BBB1-B32ECCAB325F}"/>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FD144517-64C0-481B-83AF-903CBF034CFA}"/>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grpSp>
          <p:nvGrpSpPr>
            <p:cNvPr id="148" name="Group 147">
              <a:extLst>
                <a:ext uri="{FF2B5EF4-FFF2-40B4-BE49-F238E27FC236}">
                  <a16:creationId xmlns:a16="http://schemas.microsoft.com/office/drawing/2014/main" id="{FDD56EDD-2040-4EA5-9AE9-2D7BDAB1B36F}"/>
                </a:ext>
              </a:extLst>
            </p:cNvPr>
            <p:cNvGrpSpPr/>
            <p:nvPr/>
          </p:nvGrpSpPr>
          <p:grpSpPr>
            <a:xfrm>
              <a:off x="10289507" y="1443168"/>
              <a:ext cx="609462" cy="487082"/>
              <a:chOff x="11168188" y="4952422"/>
              <a:chExt cx="609462" cy="487082"/>
            </a:xfrm>
          </p:grpSpPr>
          <p:sp>
            <p:nvSpPr>
              <p:cNvPr id="149" name="Oval 148">
                <a:extLst>
                  <a:ext uri="{FF2B5EF4-FFF2-40B4-BE49-F238E27FC236}">
                    <a16:creationId xmlns:a16="http://schemas.microsoft.com/office/drawing/2014/main" id="{89AA5BA8-A22E-4F37-95BA-7F2661C7CBFF}"/>
                  </a:ext>
                </a:extLst>
              </p:cNvPr>
              <p:cNvSpPr/>
              <p:nvPr/>
            </p:nvSpPr>
            <p:spPr>
              <a:xfrm>
                <a:off x="11220507" y="4952422"/>
                <a:ext cx="504824" cy="487082"/>
              </a:xfrm>
              <a:prstGeom prst="ellips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54B02D58-BDE4-4978-A938-45D8DA2E5EB1}"/>
                  </a:ext>
                </a:extLst>
              </p:cNvPr>
              <p:cNvSpPr txBox="1"/>
              <p:nvPr/>
            </p:nvSpPr>
            <p:spPr>
              <a:xfrm>
                <a:off x="11168188" y="4952422"/>
                <a:ext cx="609462"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All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prstClr val="black"/>
                    </a:solidFill>
                    <a:effectLst/>
                    <a:uLnTx/>
                    <a:uFillTx/>
                    <a:latin typeface="Calibri" panose="020F0502020204030204"/>
                  </a:rPr>
                  <a:t>Reduce</a:t>
                </a:r>
              </a:p>
            </p:txBody>
          </p:sp>
        </p:grpSp>
        <p:cxnSp>
          <p:nvCxnSpPr>
            <p:cNvPr id="158" name="Connector: Elbow 157">
              <a:extLst>
                <a:ext uri="{FF2B5EF4-FFF2-40B4-BE49-F238E27FC236}">
                  <a16:creationId xmlns:a16="http://schemas.microsoft.com/office/drawing/2014/main" id="{3B6D6A88-6FF9-4E77-A918-10A2C6DD8A3E}"/>
                </a:ext>
              </a:extLst>
            </p:cNvPr>
            <p:cNvCxnSpPr>
              <a:cxnSpLocks/>
            </p:cNvCxnSpPr>
            <p:nvPr/>
          </p:nvCxnSpPr>
          <p:spPr>
            <a:xfrm rot="5400000" flipH="1" flipV="1">
              <a:off x="8701032" y="-434650"/>
              <a:ext cx="23349" cy="3779625"/>
            </a:xfrm>
            <a:prstGeom prst="bentConnector3">
              <a:avLst>
                <a:gd name="adj1" fmla="val 2130639"/>
              </a:avLst>
            </a:prstGeom>
            <a:ln w="38100">
              <a:solidFill>
                <a:schemeClr val="accent4">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064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250"/>
                                        <p:tgtEl>
                                          <p:spTgt spid="103"/>
                                        </p:tgtEl>
                                      </p:cBhvr>
                                    </p:animEffect>
                                  </p:childTnLst>
                                </p:cTn>
                              </p:par>
                              <p:par>
                                <p:cTn id="8" presetID="22" presetClass="entr" presetSubtype="8" fill="hold" nodeType="withEffect">
                                  <p:stCondLst>
                                    <p:cond delay="0"/>
                                  </p:stCondLst>
                                  <p:childTnLst>
                                    <p:set>
                                      <p:cBhvr>
                                        <p:cTn id="9" dur="1" fill="hold">
                                          <p:stCondLst>
                                            <p:cond delay="0"/>
                                          </p:stCondLst>
                                        </p:cTn>
                                        <p:tgtEl>
                                          <p:spTgt spid="128"/>
                                        </p:tgtEl>
                                        <p:attrNameLst>
                                          <p:attrName>style.visibility</p:attrName>
                                        </p:attrNameLst>
                                      </p:cBhvr>
                                      <p:to>
                                        <p:strVal val="visible"/>
                                      </p:to>
                                    </p:set>
                                    <p:animEffect transition="in" filter="wipe(left)">
                                      <p:cBhvr>
                                        <p:cTn id="10" dur="250"/>
                                        <p:tgtEl>
                                          <p:spTgt spid="12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wipe(left)">
                                      <p:cBhvr>
                                        <p:cTn id="13" dur="250"/>
                                        <p:tgtEl>
                                          <p:spTgt spid="146"/>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7"/>
                                        </p:tgtEl>
                                        <p:attrNameLst>
                                          <p:attrName>style.visibility</p:attrName>
                                        </p:attrNameLst>
                                      </p:cBhvr>
                                      <p:to>
                                        <p:strVal val="visible"/>
                                      </p:to>
                                    </p:set>
                                    <p:animEffect transition="in" filter="wipe(left)">
                                      <p:cBhvr>
                                        <p:cTn id="16" dur="250"/>
                                        <p:tgtEl>
                                          <p:spTgt spid="147"/>
                                        </p:tgtEl>
                                      </p:cBhvr>
                                    </p:animEffect>
                                  </p:childTnLst>
                                </p:cTn>
                              </p:par>
                            </p:childTnLst>
                          </p:cTn>
                        </p:par>
                        <p:par>
                          <p:cTn id="17" fill="hold">
                            <p:stCondLst>
                              <p:cond delay="250"/>
                            </p:stCondLst>
                            <p:childTnLst>
                              <p:par>
                                <p:cTn id="18" presetID="10" presetClass="entr" presetSubtype="0" fill="hold" nodeType="afterEffect">
                                  <p:stCondLst>
                                    <p:cond delay="0"/>
                                  </p:stCondLst>
                                  <p:childTnLst>
                                    <p:set>
                                      <p:cBhvr>
                                        <p:cTn id="19" dur="1" fill="hold">
                                          <p:stCondLst>
                                            <p:cond delay="0"/>
                                          </p:stCondLst>
                                        </p:cTn>
                                        <p:tgtEl>
                                          <p:spTgt spid="168"/>
                                        </p:tgtEl>
                                        <p:attrNameLst>
                                          <p:attrName>style.visibility</p:attrName>
                                        </p:attrNameLst>
                                      </p:cBhvr>
                                      <p:to>
                                        <p:strVal val="visible"/>
                                      </p:to>
                                    </p:set>
                                    <p:animEffect transition="in" filter="fade">
                                      <p:cBhvr>
                                        <p:cTn id="20" dur="500"/>
                                        <p:tgtEl>
                                          <p:spTgt spid="168"/>
                                        </p:tgtEl>
                                      </p:cBhvr>
                                    </p:animEffect>
                                  </p:childTnLst>
                                </p:cTn>
                              </p:par>
                              <p:par>
                                <p:cTn id="21" presetID="10" presetClass="entr" presetSubtype="0" fill="hold" nodeType="withEffect">
                                  <p:stCondLst>
                                    <p:cond delay="0"/>
                                  </p:stCondLst>
                                  <p:childTnLst>
                                    <p:set>
                                      <p:cBhvr>
                                        <p:cTn id="22" dur="1" fill="hold">
                                          <p:stCondLst>
                                            <p:cond delay="0"/>
                                          </p:stCondLst>
                                        </p:cTn>
                                        <p:tgtEl>
                                          <p:spTgt spid="169"/>
                                        </p:tgtEl>
                                        <p:attrNameLst>
                                          <p:attrName>style.visibility</p:attrName>
                                        </p:attrNameLst>
                                      </p:cBhvr>
                                      <p:to>
                                        <p:strVal val="visible"/>
                                      </p:to>
                                    </p:set>
                                    <p:animEffect transition="in" filter="fade">
                                      <p:cBhvr>
                                        <p:cTn id="23" dur="500"/>
                                        <p:tgtEl>
                                          <p:spTgt spid="169"/>
                                        </p:tgtEl>
                                      </p:cBhvr>
                                    </p:animEffect>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anim calcmode="lin" valueType="num">
                                      <p:cBhvr>
                                        <p:cTn id="29" dur="500" fill="hold"/>
                                        <p:tgtEl>
                                          <p:spTgt spid="160"/>
                                        </p:tgtEl>
                                        <p:attrNameLst>
                                          <p:attrName>ppt_x</p:attrName>
                                        </p:attrNameLst>
                                      </p:cBhvr>
                                      <p:tavLst>
                                        <p:tav tm="0">
                                          <p:val>
                                            <p:strVal val="#ppt_x"/>
                                          </p:val>
                                        </p:tav>
                                        <p:tav tm="100000">
                                          <p:val>
                                            <p:strVal val="#ppt_x"/>
                                          </p:val>
                                        </p:tav>
                                      </p:tavLst>
                                    </p:anim>
                                    <p:anim calcmode="lin" valueType="num">
                                      <p:cBhvr>
                                        <p:cTn id="30" dur="500" fill="hold"/>
                                        <p:tgtEl>
                                          <p:spTgt spid="160"/>
                                        </p:tgtEl>
                                        <p:attrNameLst>
                                          <p:attrName>ppt_y</p:attrName>
                                        </p:attrNameLst>
                                      </p:cBhvr>
                                      <p:tavLst>
                                        <p:tav tm="0">
                                          <p:val>
                                            <p:strVal val="#ppt_y-.1"/>
                                          </p:val>
                                        </p:tav>
                                        <p:tav tm="100000">
                                          <p:val>
                                            <p:strVal val="#ppt_y"/>
                                          </p:val>
                                        </p:tav>
                                      </p:tavLst>
                                    </p:anim>
                                  </p:childTnLst>
                                </p:cTn>
                              </p:par>
                              <p:par>
                                <p:cTn id="31" presetID="47" presetClass="entr" presetSubtype="0" fill="hold" nodeType="withEffect">
                                  <p:stCondLst>
                                    <p:cond delay="0"/>
                                  </p:stCondLst>
                                  <p:childTnLst>
                                    <p:set>
                                      <p:cBhvr>
                                        <p:cTn id="32" dur="1" fill="hold">
                                          <p:stCondLst>
                                            <p:cond delay="0"/>
                                          </p:stCondLst>
                                        </p:cTn>
                                        <p:tgtEl>
                                          <p:spTgt spid="161"/>
                                        </p:tgtEl>
                                        <p:attrNameLst>
                                          <p:attrName>style.visibility</p:attrName>
                                        </p:attrNameLst>
                                      </p:cBhvr>
                                      <p:to>
                                        <p:strVal val="visible"/>
                                      </p:to>
                                    </p:set>
                                    <p:animEffect transition="in" filter="fade">
                                      <p:cBhvr>
                                        <p:cTn id="33" dur="500"/>
                                        <p:tgtEl>
                                          <p:spTgt spid="161"/>
                                        </p:tgtEl>
                                      </p:cBhvr>
                                    </p:animEffect>
                                    <p:anim calcmode="lin" valueType="num">
                                      <p:cBhvr>
                                        <p:cTn id="34" dur="500" fill="hold"/>
                                        <p:tgtEl>
                                          <p:spTgt spid="161"/>
                                        </p:tgtEl>
                                        <p:attrNameLst>
                                          <p:attrName>ppt_x</p:attrName>
                                        </p:attrNameLst>
                                      </p:cBhvr>
                                      <p:tavLst>
                                        <p:tav tm="0">
                                          <p:val>
                                            <p:strVal val="#ppt_x"/>
                                          </p:val>
                                        </p:tav>
                                        <p:tav tm="100000">
                                          <p:val>
                                            <p:strVal val="#ppt_x"/>
                                          </p:val>
                                        </p:tav>
                                      </p:tavLst>
                                    </p:anim>
                                    <p:anim calcmode="lin" valueType="num">
                                      <p:cBhvr>
                                        <p:cTn id="35" dur="5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并行化方案</a:t>
            </a:r>
            <a:r>
              <a:rPr lang="en-US" altLang="zh-CN"/>
              <a:t>——</a:t>
            </a:r>
            <a:r>
              <a:rPr lang="zh-CN" altLang="en-US"/>
              <a:t>模型并行</a:t>
            </a:r>
            <a:endParaRPr lang="en-US"/>
          </a:p>
        </p:txBody>
      </p:sp>
      <p:grpSp>
        <p:nvGrpSpPr>
          <p:cNvPr id="4" name="Group 3">
            <a:extLst>
              <a:ext uri="{FF2B5EF4-FFF2-40B4-BE49-F238E27FC236}">
                <a16:creationId xmlns:a16="http://schemas.microsoft.com/office/drawing/2014/main" id="{EE78197E-BEC5-4387-9A40-8DAD822C0446}"/>
              </a:ext>
            </a:extLst>
          </p:cNvPr>
          <p:cNvGrpSpPr/>
          <p:nvPr/>
        </p:nvGrpSpPr>
        <p:grpSpPr>
          <a:xfrm>
            <a:off x="5330748" y="2197140"/>
            <a:ext cx="2283960" cy="3852514"/>
            <a:chOff x="7832905" y="2332012"/>
            <a:chExt cx="2283960" cy="3852514"/>
          </a:xfrm>
        </p:grpSpPr>
        <p:cxnSp>
          <p:nvCxnSpPr>
            <p:cNvPr id="5" name="Straight Arrow Connector 4">
              <a:extLst>
                <a:ext uri="{FF2B5EF4-FFF2-40B4-BE49-F238E27FC236}">
                  <a16:creationId xmlns:a16="http://schemas.microsoft.com/office/drawing/2014/main" id="{BEFC8F44-18A8-4974-91D4-3DFBCDA2A71D}"/>
                </a:ext>
              </a:extLst>
            </p:cNvPr>
            <p:cNvCxnSpPr>
              <a:cxnSpLocks/>
              <a:stCxn id="34" idx="6"/>
              <a:endCxn id="26" idx="1"/>
            </p:cNvCxnSpPr>
            <p:nvPr/>
          </p:nvCxnSpPr>
          <p:spPr>
            <a:xfrm>
              <a:off x="7832905" y="3829397"/>
              <a:ext cx="672475" cy="332938"/>
            </a:xfrm>
            <a:prstGeom prst="straightConnector1">
              <a:avLst/>
            </a:prstGeom>
            <a:noFill/>
            <a:ln w="6350" cap="flat" cmpd="sng" algn="ctr">
              <a:solidFill>
                <a:srgbClr val="4472C4"/>
              </a:solidFill>
              <a:prstDash val="solid"/>
              <a:miter lim="800000"/>
              <a:tailEnd type="triangle"/>
            </a:ln>
            <a:effectLst/>
          </p:spPr>
        </p:cxnSp>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52C71EAB-CDE7-4797-839F-79629645485A}"/>
                    </a:ext>
                  </a:extLst>
                </p:cNvPr>
                <p:cNvSpPr/>
                <p:nvPr/>
              </p:nvSpPr>
              <p:spPr>
                <a:xfrm>
                  <a:off x="8507295" y="464490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s</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8507295" y="4644905"/>
                  <a:ext cx="504824" cy="487082"/>
                </a:xfrm>
                <a:prstGeom prst="ellipse">
                  <a:avLst/>
                </a:prstGeom>
                <a:blipFill>
                  <a:blip r:embed="rId3"/>
                  <a:stretch>
                    <a:fillRect l="-8333"/>
                  </a:stretch>
                </a:blipFill>
                <a:ln>
                  <a:solidFill>
                    <a:schemeClr val="tx1"/>
                  </a:solidFill>
                </a:ln>
              </p:spPr>
              <p:txBody>
                <a:bodyPr/>
                <a:lstStyle/>
                <a:p>
                  <a:r>
                    <a:rPr lang="en-US">
                      <a:noFill/>
                    </a:rPr>
                    <a:t> </a:t>
                  </a:r>
                </a:p>
              </p:txBody>
            </p:sp>
          </mc:Fallback>
        </mc:AlternateContent>
        <p:grpSp>
          <p:nvGrpSpPr>
            <p:cNvPr id="7" name="Group 6">
              <a:extLst>
                <a:ext uri="{FF2B5EF4-FFF2-40B4-BE49-F238E27FC236}">
                  <a16:creationId xmlns:a16="http://schemas.microsoft.com/office/drawing/2014/main" id="{1F0C5C3C-740A-4E9E-B189-224CD9F65990}"/>
                </a:ext>
              </a:extLst>
            </p:cNvPr>
            <p:cNvGrpSpPr/>
            <p:nvPr/>
          </p:nvGrpSpPr>
          <p:grpSpPr>
            <a:xfrm>
              <a:off x="8519096" y="5384712"/>
              <a:ext cx="481222" cy="461665"/>
              <a:chOff x="-260936" y="5281760"/>
              <a:chExt cx="481222" cy="461665"/>
            </a:xfrm>
          </p:grpSpPr>
          <p:sp>
            <p:nvSpPr>
              <p:cNvPr id="27" name="Rectangle 26">
                <a:extLst>
                  <a:ext uri="{FF2B5EF4-FFF2-40B4-BE49-F238E27FC236}">
                    <a16:creationId xmlns:a16="http://schemas.microsoft.com/office/drawing/2014/main" id="{4ACFA116-5597-4979-AE88-D41334A4296D}"/>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C9EB29B-E417-497A-975E-BC09AB31ADCC}"/>
                      </a:ext>
                    </a:extLst>
                  </p:cNvPr>
                  <p:cNvSpPr txBox="1"/>
                  <p:nvPr/>
                </p:nvSpPr>
                <p:spPr>
                  <a:xfrm>
                    <a:off x="-260936" y="5281760"/>
                    <a:ext cx="481222"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rPr>
                      <a:t>Σ</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4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10667" b="-30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95C185F-1A20-49D3-8686-AA8BD7459591}"/>
                    </a:ext>
                  </a:extLst>
                </p:cNvPr>
                <p:cNvSpPr/>
                <p:nvPr/>
              </p:nvSpPr>
              <p:spPr>
                <a:xfrm>
                  <a:off x="9107217" y="3657188"/>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m</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9107217" y="3657188"/>
                  <a:ext cx="504824" cy="487082"/>
                </a:xfrm>
                <a:prstGeom prst="ellipse">
                  <a:avLst/>
                </a:prstGeom>
                <a:blipFill>
                  <a:blip r:embed="rId5"/>
                  <a:stretch>
                    <a:fillRect l="-13095"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E15EB6C2-B3B5-4C58-9F1E-5229B45134A7}"/>
                    </a:ext>
                  </a:extLst>
                </p:cNvPr>
                <p:cNvSpPr/>
                <p:nvPr/>
              </p:nvSpPr>
              <p:spPr>
                <a:xfrm>
                  <a:off x="8960542"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W</m:t>
                        </m:r>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8960542" y="2332012"/>
                  <a:ext cx="504824" cy="487082"/>
                </a:xfrm>
                <a:prstGeom prst="ellipse">
                  <a:avLst/>
                </a:prstGeom>
                <a:blipFill>
                  <a:blip r:embed="rId6"/>
                  <a:stretch>
                    <a:fillRect l="-22619" r="-14286"/>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5E62AB9D-BAC4-40C1-B9B3-93CF27C72CBE}"/>
                    </a:ext>
                  </a:extLst>
                </p:cNvPr>
                <p:cNvSpPr/>
                <p:nvPr/>
              </p:nvSpPr>
              <p:spPr>
                <a:xfrm>
                  <a:off x="9612041" y="2335475"/>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  </m:t>
                        </m:r>
                        <m:r>
                          <a:rPr kumimoji="0" lang="en-US" sz="2400" b="0"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m:rPr>
                            <m:nor/>
                          </m:rPr>
                          <a:rPr kumimoji="0" lang="en-US" sz="2400" b="0" i="0" u="none" strike="noStrike" kern="0" cap="none" spc="0" normalizeH="0" baseline="0" noProof="0" dirty="0" smtClean="0">
                            <a:ln>
                              <a:noFill/>
                            </a:ln>
                            <a:solidFill>
                              <a:prstClr val="black"/>
                            </a:solidFill>
                            <a:effectLst/>
                            <a:uLnTx/>
                            <a:uFillTx/>
                            <a:latin typeface="Calibri" panose="020F0502020204030204"/>
                            <a:ea typeface="+mn-ea"/>
                            <a:cs typeface="+mn-cs"/>
                          </a:rPr>
                          <m:t>b</m:t>
                        </m:r>
                      </m:oMath>
                    </m:oMathPara>
                  </a14:m>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9612041" y="2335475"/>
                  <a:ext cx="504824" cy="487082"/>
                </a:xfrm>
                <a:prstGeom prst="ellipse">
                  <a:avLst/>
                </a:prstGeom>
                <a:blipFill>
                  <a:blip r:embed="rId7"/>
                  <a:stretch>
                    <a:fillRect l="-4762" r="-11905"/>
                  </a:stretch>
                </a:blipFill>
                <a:ln>
                  <a:solidFill>
                    <a:schemeClr val="tx1"/>
                  </a:solidFill>
                </a:ln>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1B174038-A6D0-49BA-B7D0-72937C8DE211}"/>
                </a:ext>
              </a:extLst>
            </p:cNvPr>
            <p:cNvGrpSpPr/>
            <p:nvPr/>
          </p:nvGrpSpPr>
          <p:grpSpPr>
            <a:xfrm>
              <a:off x="8505380" y="3962280"/>
              <a:ext cx="503664" cy="417192"/>
              <a:chOff x="-269433" y="5288282"/>
              <a:chExt cx="503664" cy="417192"/>
            </a:xfrm>
          </p:grpSpPr>
          <p:sp>
            <p:nvSpPr>
              <p:cNvPr id="25" name="Rectangle 24">
                <a:extLst>
                  <a:ext uri="{FF2B5EF4-FFF2-40B4-BE49-F238E27FC236}">
                    <a16:creationId xmlns:a16="http://schemas.microsoft.com/office/drawing/2014/main" id="{D01D7D66-2B94-4194-9835-3A376A4B45C0}"/>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E8F2AC2-13E5-48F4-AC82-31A76B88C6AD}"/>
                      </a:ext>
                    </a:extLst>
                  </p:cNvPr>
                  <p:cNvSpPr txBox="1"/>
                  <p:nvPr/>
                </p:nvSpPr>
                <p:spPr>
                  <a:xfrm>
                    <a:off x="-269433" y="5288282"/>
                    <a:ext cx="50366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9231" b="-27692"/>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9640C089-6673-4002-9E3C-10802C49F827}"/>
                </a:ext>
              </a:extLst>
            </p:cNvPr>
            <p:cNvGrpSpPr/>
            <p:nvPr/>
          </p:nvGrpSpPr>
          <p:grpSpPr>
            <a:xfrm>
              <a:off x="8784497" y="3057234"/>
              <a:ext cx="439544" cy="400110"/>
              <a:chOff x="-243393" y="5306321"/>
              <a:chExt cx="439544" cy="400110"/>
            </a:xfrm>
          </p:grpSpPr>
          <p:sp>
            <p:nvSpPr>
              <p:cNvPr id="23" name="Rectangle 22">
                <a:extLst>
                  <a:ext uri="{FF2B5EF4-FFF2-40B4-BE49-F238E27FC236}">
                    <a16:creationId xmlns:a16="http://schemas.microsoft.com/office/drawing/2014/main" id="{90CDB4FC-EFCE-46C8-BBE7-6BB4C426C1B7}"/>
                  </a:ext>
                </a:extLst>
              </p:cNvPr>
              <p:cNvSpPr/>
              <p:nvPr/>
            </p:nvSpPr>
            <p:spPr>
              <a:xfrm>
                <a:off x="-224000" y="5319712"/>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3044C99-DD73-4714-8616-649B5C11A899}"/>
                      </a:ext>
                    </a:extLst>
                  </p:cNvPr>
                  <p:cNvSpPr txBox="1"/>
                  <p:nvPr/>
                </p:nvSpPr>
                <p:spPr>
                  <a:xfrm>
                    <a:off x="-243393" y="5306321"/>
                    <a:ext cx="439544" cy="4001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black"/>
                        </a:solidFill>
                        <a:effectLst/>
                        <a:uLnTx/>
                        <a:uFillTx/>
                        <a:latin typeface="Calibri" panose="020F0502020204030204"/>
                      </a:rPr>
                      <a:t>*</a:t>
                    </a:r>
                    <a14:m>
                      <m:oMath xmlns:m="http://schemas.openxmlformats.org/officeDocument/2006/math">
                        <m:r>
                          <a:rPr kumimoji="0" lang="en-US" sz="2000" b="1" i="0" u="none" strike="noStrike" kern="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𝐠</m:t>
                        </m:r>
                      </m:oMath>
                    </a14:m>
                    <a:endParaRPr kumimoji="0" lang="en-US" sz="2000" b="0" i="0" u="none" strike="noStrike" kern="0" cap="none" spc="0" normalizeH="0" baseline="0" noProof="0">
                      <a:ln>
                        <a:noFill/>
                      </a:ln>
                      <a:solidFill>
                        <a:prstClr val="black"/>
                      </a:solidFill>
                      <a:effectLst/>
                      <a:uLnTx/>
                      <a:uFillTx/>
                      <a:latin typeface="Calibri" panose="020F0502020204030204"/>
                    </a:endParaRPr>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9091" r="-2778" b="-25758"/>
                    </a:stretch>
                  </a:blipFill>
                </p:spPr>
                <p:txBody>
                  <a:bodyPr/>
                  <a:lstStyle/>
                  <a:p>
                    <a:r>
                      <a:rPr lang="en-US">
                        <a:noFill/>
                      </a:rPr>
                      <a:t> </a:t>
                    </a:r>
                  </a:p>
                </p:txBody>
              </p:sp>
            </mc:Fallback>
          </mc:AlternateContent>
        </p:grpSp>
        <p:cxnSp>
          <p:nvCxnSpPr>
            <p:cNvPr id="13" name="Straight Arrow Connector 12">
              <a:extLst>
                <a:ext uri="{FF2B5EF4-FFF2-40B4-BE49-F238E27FC236}">
                  <a16:creationId xmlns:a16="http://schemas.microsoft.com/office/drawing/2014/main" id="{A44E613D-6F68-4800-B81B-A148B182937E}"/>
                </a:ext>
              </a:extLst>
            </p:cNvPr>
            <p:cNvCxnSpPr>
              <a:cxnSpLocks/>
              <a:stCxn id="38" idx="7"/>
              <a:endCxn id="28" idx="2"/>
            </p:cNvCxnSpPr>
            <p:nvPr/>
          </p:nvCxnSpPr>
          <p:spPr>
            <a:xfrm flipV="1">
              <a:off x="8313374" y="5846377"/>
              <a:ext cx="446333" cy="338149"/>
            </a:xfrm>
            <a:prstGeom prst="straightConnector1">
              <a:avLst/>
            </a:prstGeom>
            <a:noFill/>
            <a:ln w="6350" cap="flat" cmpd="sng" algn="ctr">
              <a:solidFill>
                <a:srgbClr val="4472C4"/>
              </a:solidFill>
              <a:prstDash val="solid"/>
              <a:miter lim="800000"/>
              <a:tailEnd type="triangle"/>
            </a:ln>
            <a:effectLst/>
          </p:spPr>
        </p:cxnSp>
        <p:cxnSp>
          <p:nvCxnSpPr>
            <p:cNvPr id="14" name="Straight Arrow Connector 13">
              <a:extLst>
                <a:ext uri="{FF2B5EF4-FFF2-40B4-BE49-F238E27FC236}">
                  <a16:creationId xmlns:a16="http://schemas.microsoft.com/office/drawing/2014/main" id="{091F4987-983A-452B-8A35-D51027A4897B}"/>
                </a:ext>
              </a:extLst>
            </p:cNvPr>
            <p:cNvCxnSpPr/>
            <p:nvPr/>
          </p:nvCxnSpPr>
          <p:spPr>
            <a:xfrm>
              <a:off x="8209383" y="5042407"/>
              <a:ext cx="309713" cy="380257"/>
            </a:xfrm>
            <a:prstGeom prst="straightConnector1">
              <a:avLst/>
            </a:prstGeom>
            <a:noFill/>
            <a:ln w="6350" cap="flat" cmpd="sng" algn="ctr">
              <a:solidFill>
                <a:srgbClr val="4472C4"/>
              </a:solidFill>
              <a:prstDash val="solid"/>
              <a:miter lim="800000"/>
              <a:tailEnd type="triangle"/>
            </a:ln>
            <a:effectLst/>
          </p:spPr>
        </p:cxnSp>
        <p:cxnSp>
          <p:nvCxnSpPr>
            <p:cNvPr id="15" name="Straight Arrow Connector 14">
              <a:extLst>
                <a:ext uri="{FF2B5EF4-FFF2-40B4-BE49-F238E27FC236}">
                  <a16:creationId xmlns:a16="http://schemas.microsoft.com/office/drawing/2014/main" id="{0BA75845-B26E-4A7E-AAB6-869F4C8A1740}"/>
                </a:ext>
              </a:extLst>
            </p:cNvPr>
            <p:cNvCxnSpPr>
              <a:cxnSpLocks/>
              <a:stCxn id="26" idx="3"/>
              <a:endCxn id="8" idx="3"/>
            </p:cNvCxnSpPr>
            <p:nvPr/>
          </p:nvCxnSpPr>
          <p:spPr>
            <a:xfrm flipV="1">
              <a:off x="9009044" y="4072938"/>
              <a:ext cx="172103" cy="89397"/>
            </a:xfrm>
            <a:prstGeom prst="straightConnector1">
              <a:avLst/>
            </a:prstGeom>
            <a:noFill/>
            <a:ln w="6350" cap="flat" cmpd="sng" algn="ctr">
              <a:solidFill>
                <a:srgbClr val="4472C4"/>
              </a:solidFill>
              <a:prstDash val="solid"/>
              <a:miter lim="800000"/>
              <a:tailEnd type="triangle"/>
            </a:ln>
            <a:effectLst/>
          </p:spPr>
        </p:cxnSp>
        <p:cxnSp>
          <p:nvCxnSpPr>
            <p:cNvPr id="16" name="Straight Arrow Connector 15">
              <a:extLst>
                <a:ext uri="{FF2B5EF4-FFF2-40B4-BE49-F238E27FC236}">
                  <a16:creationId xmlns:a16="http://schemas.microsoft.com/office/drawing/2014/main" id="{E0FD9AF7-AF51-49DD-AEC3-961C046F2AE5}"/>
                </a:ext>
              </a:extLst>
            </p:cNvPr>
            <p:cNvCxnSpPr>
              <a:cxnSpLocks/>
              <a:stCxn id="8" idx="1"/>
              <a:endCxn id="24" idx="2"/>
            </p:cNvCxnSpPr>
            <p:nvPr/>
          </p:nvCxnSpPr>
          <p:spPr>
            <a:xfrm flipH="1" flipV="1">
              <a:off x="9004269" y="3457344"/>
              <a:ext cx="176878" cy="271176"/>
            </a:xfrm>
            <a:prstGeom prst="straightConnector1">
              <a:avLst/>
            </a:prstGeom>
            <a:noFill/>
            <a:ln w="6350" cap="flat" cmpd="sng" algn="ctr">
              <a:solidFill>
                <a:srgbClr val="4472C4"/>
              </a:solidFill>
              <a:prstDash val="solid"/>
              <a:miter lim="800000"/>
              <a:tailEnd type="triangle"/>
            </a:ln>
            <a:effectLst/>
          </p:spPr>
        </p:cxnSp>
        <p:cxnSp>
          <p:nvCxnSpPr>
            <p:cNvPr id="17" name="Straight Arrow Connector 16">
              <a:extLst>
                <a:ext uri="{FF2B5EF4-FFF2-40B4-BE49-F238E27FC236}">
                  <a16:creationId xmlns:a16="http://schemas.microsoft.com/office/drawing/2014/main" id="{F6E8A436-7EFF-479B-AF9E-C1FCB120FA33}"/>
                </a:ext>
              </a:extLst>
            </p:cNvPr>
            <p:cNvCxnSpPr>
              <a:cxnSpLocks/>
              <a:stCxn id="31" idx="5"/>
              <a:endCxn id="24" idx="1"/>
            </p:cNvCxnSpPr>
            <p:nvPr/>
          </p:nvCxnSpPr>
          <p:spPr>
            <a:xfrm>
              <a:off x="8066302" y="2747762"/>
              <a:ext cx="718195" cy="509527"/>
            </a:xfrm>
            <a:prstGeom prst="straightConnector1">
              <a:avLst/>
            </a:prstGeom>
            <a:noFill/>
            <a:ln w="6350" cap="flat" cmpd="sng" algn="ctr">
              <a:solidFill>
                <a:srgbClr val="4472C4"/>
              </a:solidFill>
              <a:prstDash val="solid"/>
              <a:miter lim="800000"/>
              <a:tailEnd type="triangle"/>
            </a:ln>
            <a:effectLst/>
          </p:spPr>
        </p:cxnSp>
        <p:cxnSp>
          <p:nvCxnSpPr>
            <p:cNvPr id="18" name="Straight Arrow Connector 17">
              <a:extLst>
                <a:ext uri="{FF2B5EF4-FFF2-40B4-BE49-F238E27FC236}">
                  <a16:creationId xmlns:a16="http://schemas.microsoft.com/office/drawing/2014/main" id="{03BA16AC-05D3-47A8-94CB-3CF26507FF0C}"/>
                </a:ext>
              </a:extLst>
            </p:cNvPr>
            <p:cNvCxnSpPr>
              <a:cxnSpLocks/>
              <a:stCxn id="32" idx="4"/>
              <a:endCxn id="24" idx="1"/>
            </p:cNvCxnSpPr>
            <p:nvPr/>
          </p:nvCxnSpPr>
          <p:spPr>
            <a:xfrm>
              <a:off x="8561455" y="2823695"/>
              <a:ext cx="223042" cy="433594"/>
            </a:xfrm>
            <a:prstGeom prst="straightConnector1">
              <a:avLst/>
            </a:prstGeom>
            <a:noFill/>
            <a:ln w="6350" cap="flat" cmpd="sng" algn="ctr">
              <a:solidFill>
                <a:srgbClr val="4472C4"/>
              </a:solidFill>
              <a:prstDash val="solid"/>
              <a:miter lim="800000"/>
              <a:tailEnd type="triangle"/>
            </a:ln>
            <a:effectLst/>
          </p:spPr>
        </p:cxnSp>
        <p:cxnSp>
          <p:nvCxnSpPr>
            <p:cNvPr id="19" name="Straight Arrow Connector 18">
              <a:extLst>
                <a:ext uri="{FF2B5EF4-FFF2-40B4-BE49-F238E27FC236}">
                  <a16:creationId xmlns:a16="http://schemas.microsoft.com/office/drawing/2014/main" id="{29829275-9789-49FD-B87D-6C7A6AEE827A}"/>
                </a:ext>
              </a:extLst>
            </p:cNvPr>
            <p:cNvCxnSpPr>
              <a:cxnSpLocks/>
              <a:stCxn id="24" idx="0"/>
              <a:endCxn id="9" idx="4"/>
            </p:cNvCxnSpPr>
            <p:nvPr/>
          </p:nvCxnSpPr>
          <p:spPr>
            <a:xfrm flipV="1">
              <a:off x="9004269" y="2819094"/>
              <a:ext cx="208685" cy="238140"/>
            </a:xfrm>
            <a:prstGeom prst="straightConnector1">
              <a:avLst/>
            </a:prstGeom>
            <a:noFill/>
            <a:ln w="6350" cap="flat" cmpd="sng" algn="ctr">
              <a:solidFill>
                <a:srgbClr val="4472C4"/>
              </a:solidFill>
              <a:prstDash val="solid"/>
              <a:miter lim="800000"/>
              <a:tailEnd type="triangle"/>
            </a:ln>
            <a:effectLst/>
          </p:spPr>
        </p:cxnSp>
        <p:cxnSp>
          <p:nvCxnSpPr>
            <p:cNvPr id="20" name="Straight Arrow Connector 19">
              <a:extLst>
                <a:ext uri="{FF2B5EF4-FFF2-40B4-BE49-F238E27FC236}">
                  <a16:creationId xmlns:a16="http://schemas.microsoft.com/office/drawing/2014/main" id="{2EE5DCF1-5AC0-4893-BA47-8429FC2495E9}"/>
                </a:ext>
              </a:extLst>
            </p:cNvPr>
            <p:cNvCxnSpPr>
              <a:cxnSpLocks/>
              <a:stCxn id="24" idx="3"/>
              <a:endCxn id="10" idx="3"/>
            </p:cNvCxnSpPr>
            <p:nvPr/>
          </p:nvCxnSpPr>
          <p:spPr>
            <a:xfrm flipV="1">
              <a:off x="9224041" y="2751225"/>
              <a:ext cx="461930" cy="506064"/>
            </a:xfrm>
            <a:prstGeom prst="straightConnector1">
              <a:avLst/>
            </a:prstGeom>
            <a:noFill/>
            <a:ln w="6350" cap="flat" cmpd="sng" algn="ctr">
              <a:solidFill>
                <a:srgbClr val="4472C4"/>
              </a:solidFill>
              <a:prstDash val="solid"/>
              <a:miter lim="800000"/>
              <a:tailEnd type="triangle"/>
            </a:ln>
            <a:effectLst/>
          </p:spPr>
        </p:cxnSp>
        <p:cxnSp>
          <p:nvCxnSpPr>
            <p:cNvPr id="21" name="Straight Arrow Connector 20">
              <a:extLst>
                <a:ext uri="{FF2B5EF4-FFF2-40B4-BE49-F238E27FC236}">
                  <a16:creationId xmlns:a16="http://schemas.microsoft.com/office/drawing/2014/main" id="{B3DC9F3F-30E6-4C3F-9F6B-0721CEFB0AF6}"/>
                </a:ext>
              </a:extLst>
            </p:cNvPr>
            <p:cNvCxnSpPr>
              <a:stCxn id="28" idx="0"/>
              <a:endCxn id="6" idx="4"/>
            </p:cNvCxnSpPr>
            <p:nvPr/>
          </p:nvCxnSpPr>
          <p:spPr>
            <a:xfrm flipV="1">
              <a:off x="8759707" y="5131987"/>
              <a:ext cx="0" cy="252725"/>
            </a:xfrm>
            <a:prstGeom prst="straightConnector1">
              <a:avLst/>
            </a:prstGeom>
            <a:noFill/>
            <a:ln w="6350" cap="flat" cmpd="sng" algn="ctr">
              <a:solidFill>
                <a:srgbClr val="4472C4"/>
              </a:solidFill>
              <a:prstDash val="solid"/>
              <a:miter lim="800000"/>
              <a:tailEnd type="triangle"/>
            </a:ln>
            <a:effectLst/>
          </p:spPr>
        </p:cxnSp>
        <p:cxnSp>
          <p:nvCxnSpPr>
            <p:cNvPr id="22" name="Straight Arrow Connector 21">
              <a:extLst>
                <a:ext uri="{FF2B5EF4-FFF2-40B4-BE49-F238E27FC236}">
                  <a16:creationId xmlns:a16="http://schemas.microsoft.com/office/drawing/2014/main" id="{2F5E7988-E851-4C18-9AE6-B67C3A089318}"/>
                </a:ext>
              </a:extLst>
            </p:cNvPr>
            <p:cNvCxnSpPr>
              <a:stCxn id="6" idx="0"/>
              <a:endCxn id="26" idx="2"/>
            </p:cNvCxnSpPr>
            <p:nvPr/>
          </p:nvCxnSpPr>
          <p:spPr>
            <a:xfrm flipH="1" flipV="1">
              <a:off x="8757212" y="4362390"/>
              <a:ext cx="2495" cy="282515"/>
            </a:xfrm>
            <a:prstGeom prst="straightConnector1">
              <a:avLst/>
            </a:prstGeom>
            <a:noFill/>
            <a:ln w="6350" cap="flat" cmpd="sng" algn="ctr">
              <a:solidFill>
                <a:srgbClr val="4472C4"/>
              </a:solidFill>
              <a:prstDash val="solid"/>
              <a:miter lim="800000"/>
              <a:tailEnd type="triangle"/>
            </a:ln>
            <a:effectLst/>
          </p:spPr>
        </p:cxnSp>
      </p:grpSp>
      <p:grpSp>
        <p:nvGrpSpPr>
          <p:cNvPr id="29" name="Group 28">
            <a:extLst>
              <a:ext uri="{FF2B5EF4-FFF2-40B4-BE49-F238E27FC236}">
                <a16:creationId xmlns:a16="http://schemas.microsoft.com/office/drawing/2014/main" id="{350CF0C2-AF94-46A6-968F-8F7FB16D3112}"/>
              </a:ext>
            </a:extLst>
          </p:cNvPr>
          <p:cNvGrpSpPr/>
          <p:nvPr/>
        </p:nvGrpSpPr>
        <p:grpSpPr>
          <a:xfrm>
            <a:off x="4459616" y="2192601"/>
            <a:ext cx="1852094" cy="4272803"/>
            <a:chOff x="6961773" y="2327473"/>
            <a:chExt cx="1852094" cy="4272803"/>
          </a:xfrm>
        </p:grpSpPr>
        <p:sp>
          <p:nvSpPr>
            <p:cNvPr id="30" name="Oval 29">
              <a:extLst>
                <a:ext uri="{FF2B5EF4-FFF2-40B4-BE49-F238E27FC236}">
                  <a16:creationId xmlns:a16="http://schemas.microsoft.com/office/drawing/2014/main" id="{0EC9D720-FCD5-4BCE-8917-0C8BFB9CC044}"/>
                </a:ext>
              </a:extLst>
            </p:cNvPr>
            <p:cNvSpPr/>
            <p:nvPr/>
          </p:nvSpPr>
          <p:spPr>
            <a:xfrm>
              <a:off x="6961773" y="232747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x</a:t>
              </a:r>
            </a:p>
          </p:txBody>
        </p:sp>
        <p:sp>
          <p:nvSpPr>
            <p:cNvPr id="31" name="Oval 30">
              <a:extLst>
                <a:ext uri="{FF2B5EF4-FFF2-40B4-BE49-F238E27FC236}">
                  <a16:creationId xmlns:a16="http://schemas.microsoft.com/office/drawing/2014/main" id="{F7984E91-877A-4873-BCBC-F182CF93EBC8}"/>
                </a:ext>
              </a:extLst>
            </p:cNvPr>
            <p:cNvSpPr/>
            <p:nvPr/>
          </p:nvSpPr>
          <p:spPr>
            <a:xfrm>
              <a:off x="7635408" y="2332012"/>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W</a:t>
              </a:r>
            </a:p>
          </p:txBody>
        </p:sp>
        <p:sp>
          <p:nvSpPr>
            <p:cNvPr id="32" name="Oval 31">
              <a:extLst>
                <a:ext uri="{FF2B5EF4-FFF2-40B4-BE49-F238E27FC236}">
                  <a16:creationId xmlns:a16="http://schemas.microsoft.com/office/drawing/2014/main" id="{FC514886-0326-4318-9AB3-F743DC201EC7}"/>
                </a:ext>
              </a:extLst>
            </p:cNvPr>
            <p:cNvSpPr/>
            <p:nvPr/>
          </p:nvSpPr>
          <p:spPr>
            <a:xfrm>
              <a:off x="8309043" y="2336613"/>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b</a:t>
              </a:r>
            </a:p>
          </p:txBody>
        </p:sp>
        <p:sp>
          <p:nvSpPr>
            <p:cNvPr id="33" name="Rectangle 32">
              <a:extLst>
                <a:ext uri="{FF2B5EF4-FFF2-40B4-BE49-F238E27FC236}">
                  <a16:creationId xmlns:a16="http://schemas.microsoft.com/office/drawing/2014/main" id="{4A0578A2-88C1-49D5-88E6-BA6DB954A983}"/>
                </a:ext>
              </a:extLst>
            </p:cNvPr>
            <p:cNvSpPr/>
            <p:nvPr/>
          </p:nvSpPr>
          <p:spPr>
            <a:xfrm>
              <a:off x="7385314" y="3057637"/>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4" name="Oval 33">
              <a:extLst>
                <a:ext uri="{FF2B5EF4-FFF2-40B4-BE49-F238E27FC236}">
                  <a16:creationId xmlns:a16="http://schemas.microsoft.com/office/drawing/2014/main" id="{073D51CF-481C-4F8B-8120-0C74CE8878C8}"/>
                </a:ext>
              </a:extLst>
            </p:cNvPr>
            <p:cNvSpPr/>
            <p:nvPr/>
          </p:nvSpPr>
          <p:spPr>
            <a:xfrm>
              <a:off x="7328081" y="35858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m</a:t>
              </a:r>
            </a:p>
          </p:txBody>
        </p:sp>
        <p:sp>
          <p:nvSpPr>
            <p:cNvPr id="35" name="Rectangle 34">
              <a:extLst>
                <a:ext uri="{FF2B5EF4-FFF2-40B4-BE49-F238E27FC236}">
                  <a16:creationId xmlns:a16="http://schemas.microsoft.com/office/drawing/2014/main" id="{6D74E0DA-747B-4BD0-907A-096F23476787}"/>
                </a:ext>
              </a:extLst>
            </p:cNvPr>
            <p:cNvSpPr/>
            <p:nvPr/>
          </p:nvSpPr>
          <p:spPr>
            <a:xfrm>
              <a:off x="7937423" y="3978210"/>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a:t>
              </a:r>
            </a:p>
          </p:txBody>
        </p:sp>
        <p:sp>
          <p:nvSpPr>
            <p:cNvPr id="36" name="Oval 35">
              <a:extLst>
                <a:ext uri="{FF2B5EF4-FFF2-40B4-BE49-F238E27FC236}">
                  <a16:creationId xmlns:a16="http://schemas.microsoft.com/office/drawing/2014/main" id="{B45AB7B3-4C00-486B-9073-918E9F329B41}"/>
                </a:ext>
              </a:extLst>
            </p:cNvPr>
            <p:cNvSpPr/>
            <p:nvPr/>
          </p:nvSpPr>
          <p:spPr>
            <a:xfrm>
              <a:off x="7876461" y="4652956"/>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s</a:t>
              </a:r>
            </a:p>
          </p:txBody>
        </p:sp>
        <p:sp>
          <p:nvSpPr>
            <p:cNvPr id="37" name="Rectangle 36">
              <a:extLst>
                <a:ext uri="{FF2B5EF4-FFF2-40B4-BE49-F238E27FC236}">
                  <a16:creationId xmlns:a16="http://schemas.microsoft.com/office/drawing/2014/main" id="{631BDC75-8CC1-4ACB-AE63-CCED647F0ED8}"/>
                </a:ext>
              </a:extLst>
            </p:cNvPr>
            <p:cNvSpPr/>
            <p:nvPr/>
          </p:nvSpPr>
          <p:spPr>
            <a:xfrm>
              <a:off x="7944969" y="5422233"/>
              <a:ext cx="390525" cy="385762"/>
            </a:xfrm>
            <a:prstGeom prst="rect">
              <a:avLst/>
            </a:prstGeom>
            <a:solidFill>
              <a:srgbClr val="70AD47">
                <a:lumMod val="20000"/>
                <a:lumOff val="80000"/>
              </a:srgbClr>
            </a:solid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l-GR" sz="2400" b="0" i="0" u="none" strike="noStrike" kern="0" cap="none" spc="0" normalizeH="0" baseline="0" noProof="0">
                  <a:ln>
                    <a:noFill/>
                  </a:ln>
                  <a:solidFill>
                    <a:prstClr val="black"/>
                  </a:solidFill>
                  <a:effectLst/>
                  <a:uLnTx/>
                  <a:uFillTx/>
                  <a:latin typeface="Calibri" panose="020F0502020204030204"/>
                  <a:ea typeface="+mn-ea"/>
                  <a:cs typeface="+mn-cs"/>
                </a:rPr>
                <a:t>Σ</a:t>
              </a:r>
              <a:endParaRPr kumimoji="0" lang="en-US" sz="24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38" name="Oval 37">
              <a:extLst>
                <a:ext uri="{FF2B5EF4-FFF2-40B4-BE49-F238E27FC236}">
                  <a16:creationId xmlns:a16="http://schemas.microsoft.com/office/drawing/2014/main" id="{BE2F3079-282F-4C98-8096-69CE875FA49B}"/>
                </a:ext>
              </a:extLst>
            </p:cNvPr>
            <p:cNvSpPr/>
            <p:nvPr/>
          </p:nvSpPr>
          <p:spPr>
            <a:xfrm>
              <a:off x="7882480" y="6113194"/>
              <a:ext cx="504824" cy="487082"/>
            </a:xfrm>
            <a:prstGeom prst="ellipse">
              <a:avLst/>
            </a:prstGeom>
            <a:solidFill>
              <a:srgbClr val="5B9BD5">
                <a:lumMod val="40000"/>
                <a:lumOff val="60000"/>
              </a:srgbClr>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latin typeface="Calibri" panose="020F0502020204030204"/>
                  <a:ea typeface="+mn-ea"/>
                  <a:cs typeface="+mn-cs"/>
                </a:rPr>
                <a:t>y</a:t>
              </a:r>
            </a:p>
          </p:txBody>
        </p:sp>
        <p:cxnSp>
          <p:nvCxnSpPr>
            <p:cNvPr id="39" name="Straight Arrow Connector 38">
              <a:extLst>
                <a:ext uri="{FF2B5EF4-FFF2-40B4-BE49-F238E27FC236}">
                  <a16:creationId xmlns:a16="http://schemas.microsoft.com/office/drawing/2014/main" id="{0816E557-4E95-49B5-9C0B-821B6F81C597}"/>
                </a:ext>
              </a:extLst>
            </p:cNvPr>
            <p:cNvCxnSpPr>
              <a:cxnSpLocks/>
              <a:stCxn id="30" idx="4"/>
              <a:endCxn id="33" idx="0"/>
            </p:cNvCxnSpPr>
            <p:nvPr/>
          </p:nvCxnSpPr>
          <p:spPr>
            <a:xfrm>
              <a:off x="7214185" y="2814555"/>
              <a:ext cx="366392" cy="243082"/>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0" name="Straight Arrow Connector 39">
              <a:extLst>
                <a:ext uri="{FF2B5EF4-FFF2-40B4-BE49-F238E27FC236}">
                  <a16:creationId xmlns:a16="http://schemas.microsoft.com/office/drawing/2014/main" id="{9B8E7B60-B4A1-4846-BC7C-BD95F2700FB4}"/>
                </a:ext>
              </a:extLst>
            </p:cNvPr>
            <p:cNvCxnSpPr>
              <a:cxnSpLocks/>
              <a:stCxn id="31" idx="4"/>
              <a:endCxn id="33" idx="0"/>
            </p:cNvCxnSpPr>
            <p:nvPr/>
          </p:nvCxnSpPr>
          <p:spPr>
            <a:xfrm flipH="1">
              <a:off x="7580577" y="2819094"/>
              <a:ext cx="307243" cy="238543"/>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1" name="Straight Arrow Connector 40">
              <a:extLst>
                <a:ext uri="{FF2B5EF4-FFF2-40B4-BE49-F238E27FC236}">
                  <a16:creationId xmlns:a16="http://schemas.microsoft.com/office/drawing/2014/main" id="{FC7D7F41-4E9F-4774-9E30-18153B39185C}"/>
                </a:ext>
              </a:extLst>
            </p:cNvPr>
            <p:cNvCxnSpPr>
              <a:cxnSpLocks/>
              <a:stCxn id="33" idx="2"/>
              <a:endCxn id="34" idx="0"/>
            </p:cNvCxnSpPr>
            <p:nvPr/>
          </p:nvCxnSpPr>
          <p:spPr>
            <a:xfrm flipH="1">
              <a:off x="7580493" y="3443399"/>
              <a:ext cx="84" cy="142457"/>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2" name="Straight Arrow Connector 41">
              <a:extLst>
                <a:ext uri="{FF2B5EF4-FFF2-40B4-BE49-F238E27FC236}">
                  <a16:creationId xmlns:a16="http://schemas.microsoft.com/office/drawing/2014/main" id="{73465DBC-8F3E-4544-88D6-DB791E684F49}"/>
                </a:ext>
              </a:extLst>
            </p:cNvPr>
            <p:cNvCxnSpPr>
              <a:cxnSpLocks/>
              <a:stCxn id="34" idx="5"/>
              <a:endCxn id="35" idx="1"/>
            </p:cNvCxnSpPr>
            <p:nvPr/>
          </p:nvCxnSpPr>
          <p:spPr>
            <a:xfrm>
              <a:off x="7758975" y="4001606"/>
              <a:ext cx="178448" cy="16948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3" name="Straight Arrow Connector 42">
              <a:extLst>
                <a:ext uri="{FF2B5EF4-FFF2-40B4-BE49-F238E27FC236}">
                  <a16:creationId xmlns:a16="http://schemas.microsoft.com/office/drawing/2014/main" id="{6B5ABE7D-A164-4F61-8616-E266639EE6BA}"/>
                </a:ext>
              </a:extLst>
            </p:cNvPr>
            <p:cNvCxnSpPr>
              <a:cxnSpLocks/>
              <a:stCxn id="32" idx="4"/>
              <a:endCxn id="35" idx="0"/>
            </p:cNvCxnSpPr>
            <p:nvPr/>
          </p:nvCxnSpPr>
          <p:spPr>
            <a:xfrm flipH="1">
              <a:off x="8132686" y="2823695"/>
              <a:ext cx="428769" cy="115451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4" name="Straight Arrow Connector 43">
              <a:extLst>
                <a:ext uri="{FF2B5EF4-FFF2-40B4-BE49-F238E27FC236}">
                  <a16:creationId xmlns:a16="http://schemas.microsoft.com/office/drawing/2014/main" id="{A47A51A7-8653-48AD-8DFB-9CAD5BA8507A}"/>
                </a:ext>
              </a:extLst>
            </p:cNvPr>
            <p:cNvCxnSpPr>
              <a:cxnSpLocks/>
              <a:stCxn id="35" idx="2"/>
              <a:endCxn id="36" idx="0"/>
            </p:cNvCxnSpPr>
            <p:nvPr/>
          </p:nvCxnSpPr>
          <p:spPr>
            <a:xfrm flipH="1">
              <a:off x="8128873" y="4363972"/>
              <a:ext cx="3813" cy="288984"/>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5" name="Straight Arrow Connector 44">
              <a:extLst>
                <a:ext uri="{FF2B5EF4-FFF2-40B4-BE49-F238E27FC236}">
                  <a16:creationId xmlns:a16="http://schemas.microsoft.com/office/drawing/2014/main" id="{05B63200-E954-43BB-A5F5-284437A7AE5B}"/>
                </a:ext>
              </a:extLst>
            </p:cNvPr>
            <p:cNvCxnSpPr>
              <a:cxnSpLocks/>
              <a:stCxn id="36" idx="4"/>
              <a:endCxn id="37" idx="0"/>
            </p:cNvCxnSpPr>
            <p:nvPr/>
          </p:nvCxnSpPr>
          <p:spPr>
            <a:xfrm>
              <a:off x="8128873" y="5140038"/>
              <a:ext cx="11359" cy="282195"/>
            </a:xfrm>
            <a:prstGeom prst="straightConnector1">
              <a:avLst/>
            </a:prstGeom>
            <a:noFill/>
            <a:ln w="28575" cap="flat" cmpd="sng" algn="ctr">
              <a:solidFill>
                <a:srgbClr val="E7E6E6">
                  <a:lumMod val="50000"/>
                </a:srgbClr>
              </a:solidFill>
              <a:prstDash val="solid"/>
              <a:miter lim="800000"/>
              <a:tailEnd type="triangle"/>
            </a:ln>
            <a:effectLst/>
          </p:spPr>
        </p:cxnSp>
        <p:cxnSp>
          <p:nvCxnSpPr>
            <p:cNvPr id="46" name="Straight Arrow Connector 45">
              <a:extLst>
                <a:ext uri="{FF2B5EF4-FFF2-40B4-BE49-F238E27FC236}">
                  <a16:creationId xmlns:a16="http://schemas.microsoft.com/office/drawing/2014/main" id="{5EDB6EFA-B4E3-40C7-ACC8-00D8982EA4A8}"/>
                </a:ext>
              </a:extLst>
            </p:cNvPr>
            <p:cNvCxnSpPr>
              <a:cxnSpLocks/>
              <a:stCxn id="37" idx="2"/>
              <a:endCxn id="38" idx="0"/>
            </p:cNvCxnSpPr>
            <p:nvPr/>
          </p:nvCxnSpPr>
          <p:spPr>
            <a:xfrm flipH="1">
              <a:off x="8134892" y="5807995"/>
              <a:ext cx="5340" cy="305199"/>
            </a:xfrm>
            <a:prstGeom prst="straightConnector1">
              <a:avLst/>
            </a:prstGeom>
            <a:noFill/>
            <a:ln w="28575" cap="flat" cmpd="sng" algn="ctr">
              <a:solidFill>
                <a:srgbClr val="E7E6E6">
                  <a:lumMod val="50000"/>
                </a:srgbClr>
              </a:solidFill>
              <a:prstDash val="solid"/>
              <a:miter lim="800000"/>
              <a:tailEnd type="triangle"/>
            </a:ln>
            <a:effectLst/>
          </p:spPr>
        </p:cxnSp>
      </p:grpSp>
      <p:sp>
        <p:nvSpPr>
          <p:cNvPr id="47" name="Arrow: Curved Up 46">
            <a:extLst>
              <a:ext uri="{FF2B5EF4-FFF2-40B4-BE49-F238E27FC236}">
                <a16:creationId xmlns:a16="http://schemas.microsoft.com/office/drawing/2014/main" id="{A2B34121-1A67-40F9-8935-92E8BE4DE03C}"/>
              </a:ext>
            </a:extLst>
          </p:cNvPr>
          <p:cNvSpPr/>
          <p:nvPr/>
        </p:nvSpPr>
        <p:spPr>
          <a:xfrm rot="10800000">
            <a:off x="6042845" y="1695617"/>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Arrow: Curved Up 47">
            <a:extLst>
              <a:ext uri="{FF2B5EF4-FFF2-40B4-BE49-F238E27FC236}">
                <a16:creationId xmlns:a16="http://schemas.microsoft.com/office/drawing/2014/main" id="{42226BC9-1C3C-4140-B4F9-B01E6E6D5685}"/>
              </a:ext>
            </a:extLst>
          </p:cNvPr>
          <p:cNvSpPr/>
          <p:nvPr/>
        </p:nvSpPr>
        <p:spPr>
          <a:xfrm rot="10800000">
            <a:off x="5362566" y="1702218"/>
            <a:ext cx="1329692" cy="467034"/>
          </a:xfrm>
          <a:prstGeom prst="curvedUpArrow">
            <a:avLst>
              <a:gd name="adj1" fmla="val 1053"/>
              <a:gd name="adj2" fmla="val 20750"/>
              <a:gd name="adj3" fmla="val 21195"/>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w="635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49" name="Group 48">
            <a:extLst>
              <a:ext uri="{FF2B5EF4-FFF2-40B4-BE49-F238E27FC236}">
                <a16:creationId xmlns:a16="http://schemas.microsoft.com/office/drawing/2014/main" id="{2DA214F4-928F-4C03-A5B2-B31F68DE5A0E}"/>
              </a:ext>
            </a:extLst>
          </p:cNvPr>
          <p:cNvGrpSpPr/>
          <p:nvPr/>
        </p:nvGrpSpPr>
        <p:grpSpPr>
          <a:xfrm>
            <a:off x="4309362" y="1287234"/>
            <a:ext cx="3557476" cy="3063415"/>
            <a:chOff x="4309362" y="1287234"/>
            <a:chExt cx="3557476" cy="5500715"/>
          </a:xfrm>
        </p:grpSpPr>
        <p:sp>
          <p:nvSpPr>
            <p:cNvPr id="50" name="Rectangle: Rounded Corners 49">
              <a:extLst>
                <a:ext uri="{FF2B5EF4-FFF2-40B4-BE49-F238E27FC236}">
                  <a16:creationId xmlns:a16="http://schemas.microsoft.com/office/drawing/2014/main" id="{80D25CBC-2C04-4055-BB01-5483D03B1F72}"/>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AF6CD5CD-31D5-42F1-81C6-E3B8B7319D7C}"/>
                </a:ext>
              </a:extLst>
            </p:cNvPr>
            <p:cNvSpPr txBox="1"/>
            <p:nvPr/>
          </p:nvSpPr>
          <p:spPr>
            <a:xfrm>
              <a:off x="6681636" y="6165395"/>
              <a:ext cx="892873" cy="369331"/>
            </a:xfrm>
            <a:prstGeom prst="rect">
              <a:avLst/>
            </a:prstGeom>
            <a:noFill/>
          </p:spPr>
          <p:txBody>
            <a:bodyPr wrap="none" lIns="0" tIns="0" rIns="0" bIns="0" rtlCol="0">
              <a:spAutoFit/>
            </a:bodyPr>
            <a:lstStyle/>
            <a:p>
              <a:pPr algn="l"/>
              <a:r>
                <a:rPr lang="en-US" sz="2400" b="1">
                  <a:solidFill>
                    <a:srgbClr val="00B050"/>
                  </a:solidFill>
                </a:rPr>
                <a:t>GPU 0</a:t>
              </a:r>
            </a:p>
          </p:txBody>
        </p:sp>
      </p:grpSp>
      <p:grpSp>
        <p:nvGrpSpPr>
          <p:cNvPr id="52" name="Group 51">
            <a:extLst>
              <a:ext uri="{FF2B5EF4-FFF2-40B4-BE49-F238E27FC236}">
                <a16:creationId xmlns:a16="http://schemas.microsoft.com/office/drawing/2014/main" id="{8FDD24D4-CC49-40D1-B6AE-35284C367579}"/>
              </a:ext>
            </a:extLst>
          </p:cNvPr>
          <p:cNvGrpSpPr/>
          <p:nvPr/>
        </p:nvGrpSpPr>
        <p:grpSpPr>
          <a:xfrm>
            <a:off x="4309362" y="4474689"/>
            <a:ext cx="3557476" cy="2131851"/>
            <a:chOff x="4309362" y="1287234"/>
            <a:chExt cx="3557476" cy="5500715"/>
          </a:xfrm>
        </p:grpSpPr>
        <p:sp>
          <p:nvSpPr>
            <p:cNvPr id="53" name="Rectangle: Rounded Corners 52">
              <a:extLst>
                <a:ext uri="{FF2B5EF4-FFF2-40B4-BE49-F238E27FC236}">
                  <a16:creationId xmlns:a16="http://schemas.microsoft.com/office/drawing/2014/main" id="{B51A929A-AD9F-4279-BD6B-97B38DF6590B}"/>
                </a:ext>
              </a:extLst>
            </p:cNvPr>
            <p:cNvSpPr/>
            <p:nvPr/>
          </p:nvSpPr>
          <p:spPr bwMode="auto">
            <a:xfrm>
              <a:off x="4309362" y="1287234"/>
              <a:ext cx="3557476" cy="5500715"/>
            </a:xfrm>
            <a:prstGeom prst="roundRect">
              <a:avLst/>
            </a:prstGeom>
            <a:noFill/>
            <a:ln w="28575" cap="flat" cmpd="sng" algn="ctr">
              <a:solidFill>
                <a:srgbClr val="00B05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CA88EDCE-74BB-403E-B3F1-3F2986189ACD}"/>
                </a:ext>
              </a:extLst>
            </p:cNvPr>
            <p:cNvSpPr txBox="1"/>
            <p:nvPr/>
          </p:nvSpPr>
          <p:spPr>
            <a:xfrm>
              <a:off x="6663447" y="5779000"/>
              <a:ext cx="892873" cy="369332"/>
            </a:xfrm>
            <a:prstGeom prst="rect">
              <a:avLst/>
            </a:prstGeom>
            <a:noFill/>
          </p:spPr>
          <p:txBody>
            <a:bodyPr wrap="none" lIns="0" tIns="0" rIns="0" bIns="0" rtlCol="0">
              <a:spAutoFit/>
            </a:bodyPr>
            <a:lstStyle/>
            <a:p>
              <a:pPr algn="l"/>
              <a:r>
                <a:rPr lang="en-US" sz="2400" b="1">
                  <a:solidFill>
                    <a:srgbClr val="00B050"/>
                  </a:solidFill>
                </a:rPr>
                <a:t>GPU 1</a:t>
              </a:r>
            </a:p>
          </p:txBody>
        </p:sp>
      </p:grpSp>
      <p:sp>
        <p:nvSpPr>
          <p:cNvPr id="55" name="Text Placeholder 2">
            <a:extLst>
              <a:ext uri="{FF2B5EF4-FFF2-40B4-BE49-F238E27FC236}">
                <a16:creationId xmlns:a16="http://schemas.microsoft.com/office/drawing/2014/main" id="{7B2FE1AA-AE63-45F8-B874-1DDF0C12F7BC}"/>
              </a:ext>
            </a:extLst>
          </p:cNvPr>
          <p:cNvSpPr txBox="1">
            <a:spLocks/>
          </p:cNvSpPr>
          <p:nvPr/>
        </p:nvSpPr>
        <p:spPr>
          <a:xfrm>
            <a:off x="586390" y="1434369"/>
            <a:ext cx="3398415" cy="430887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t>步骤</a:t>
            </a:r>
            <a:endParaRPr lang="en-US" altLang="zh-CN"/>
          </a:p>
          <a:p>
            <a:pPr marL="457200" indent="-457200">
              <a:buFont typeface="Arial" panose="020B0604020202020204" pitchFamily="34" charset="0"/>
              <a:buChar char="•"/>
            </a:pPr>
            <a:r>
              <a:rPr lang="zh-CN" altLang="en-US"/>
              <a:t>计算图划分至不同设备上执行</a:t>
            </a:r>
            <a:endParaRPr lang="en-US" altLang="zh-CN"/>
          </a:p>
          <a:p>
            <a:pPr marL="457200" indent="-457200">
              <a:buFont typeface="Arial" panose="020B0604020202020204" pitchFamily="34" charset="0"/>
              <a:buChar char="•"/>
            </a:pPr>
            <a:r>
              <a:rPr lang="zh-CN" altLang="en-US"/>
              <a:t>跨设备传递激活</a:t>
            </a:r>
            <a:endParaRPr lang="en-US" altLang="zh-CN"/>
          </a:p>
          <a:p>
            <a:pPr marL="457200" indent="-457200">
              <a:buFont typeface="Arial" panose="020B0604020202020204" pitchFamily="34" charset="0"/>
              <a:buChar char="•"/>
            </a:pPr>
            <a:r>
              <a:rPr lang="zh-CN" altLang="en-US"/>
              <a:t>设备分别利用梯度更新模型的本地部分</a:t>
            </a:r>
            <a:endParaRPr lang="en-US" altLang="zh-CN"/>
          </a:p>
          <a:p>
            <a:endParaRPr lang="en-US" altLang="zh-CN"/>
          </a:p>
          <a:p>
            <a:endParaRPr lang="en-US"/>
          </a:p>
        </p:txBody>
      </p:sp>
    </p:spTree>
    <p:extLst>
      <p:ext uri="{BB962C8B-B14F-4D97-AF65-F5344CB8AC3E}">
        <p14:creationId xmlns:p14="http://schemas.microsoft.com/office/powerpoint/2010/main" val="2042812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anim calcmode="lin" valueType="num">
                                      <p:cBhvr>
                                        <p:cTn id="8" dur="500" fill="hold"/>
                                        <p:tgtEl>
                                          <p:spTgt spid="49"/>
                                        </p:tgtEl>
                                        <p:attrNameLst>
                                          <p:attrName>ppt_x</p:attrName>
                                        </p:attrNameLst>
                                      </p:cBhvr>
                                      <p:tavLst>
                                        <p:tav tm="0">
                                          <p:val>
                                            <p:strVal val="#ppt_x"/>
                                          </p:val>
                                        </p:tav>
                                        <p:tav tm="100000">
                                          <p:val>
                                            <p:strVal val="#ppt_x"/>
                                          </p:val>
                                        </p:tav>
                                      </p:tavLst>
                                    </p:anim>
                                    <p:anim calcmode="lin" valueType="num">
                                      <p:cBhvr>
                                        <p:cTn id="9" dur="50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500"/>
                                        <p:tgtEl>
                                          <p:spTgt spid="52"/>
                                        </p:tgtEl>
                                      </p:cBhvr>
                                    </p:animEffect>
                                    <p:anim calcmode="lin" valueType="num">
                                      <p:cBhvr>
                                        <p:cTn id="13" dur="500" fill="hold"/>
                                        <p:tgtEl>
                                          <p:spTgt spid="52"/>
                                        </p:tgtEl>
                                        <p:attrNameLst>
                                          <p:attrName>ppt_x</p:attrName>
                                        </p:attrNameLst>
                                      </p:cBhvr>
                                      <p:tavLst>
                                        <p:tav tm="0">
                                          <p:val>
                                            <p:strVal val="#ppt_x"/>
                                          </p:val>
                                        </p:tav>
                                        <p:tav tm="100000">
                                          <p:val>
                                            <p:strVal val="#ppt_x"/>
                                          </p:val>
                                        </p:tav>
                                      </p:tavLst>
                                    </p:anim>
                                    <p:anim calcmode="lin" valueType="num">
                                      <p:cBhvr>
                                        <p:cTn id="14" dur="5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0E5F3-7064-450A-8493-646160657DCB}"/>
              </a:ext>
            </a:extLst>
          </p:cNvPr>
          <p:cNvSpPr>
            <a:spLocks noGrp="1"/>
          </p:cNvSpPr>
          <p:nvPr>
            <p:ph type="title"/>
          </p:nvPr>
        </p:nvSpPr>
        <p:spPr/>
        <p:txBody>
          <a:bodyPr/>
          <a:lstStyle/>
          <a:p>
            <a:r>
              <a:rPr lang="zh-CN" altLang="en-US"/>
              <a:t>数据</a:t>
            </a:r>
            <a:r>
              <a:rPr lang="en-US" altLang="zh-CN"/>
              <a:t>/</a:t>
            </a:r>
            <a:r>
              <a:rPr lang="zh-CN" altLang="en-US"/>
              <a:t>模型并行对比</a:t>
            </a:r>
            <a:endParaRPr lang="en-US"/>
          </a:p>
        </p:txBody>
      </p:sp>
      <p:sp>
        <p:nvSpPr>
          <p:cNvPr id="3" name="Text Placeholder 2">
            <a:extLst>
              <a:ext uri="{FF2B5EF4-FFF2-40B4-BE49-F238E27FC236}">
                <a16:creationId xmlns:a16="http://schemas.microsoft.com/office/drawing/2014/main" id="{07A6B5E1-AB46-4286-8D31-BC5F354DE0DA}"/>
              </a:ext>
            </a:extLst>
          </p:cNvPr>
          <p:cNvSpPr>
            <a:spLocks noGrp="1"/>
          </p:cNvSpPr>
          <p:nvPr>
            <p:ph type="body" sz="quarter" idx="10"/>
          </p:nvPr>
        </p:nvSpPr>
        <p:spPr>
          <a:xfrm>
            <a:off x="586390" y="1434370"/>
            <a:ext cx="11018520" cy="430887"/>
          </a:xfrm>
        </p:spPr>
        <p:txBody>
          <a:bodyPr/>
          <a:lstStyle/>
          <a:p>
            <a:endParaRPr lang="en-US" altLang="zh-CN"/>
          </a:p>
        </p:txBody>
      </p:sp>
      <p:grpSp>
        <p:nvGrpSpPr>
          <p:cNvPr id="102" name="Group 101">
            <a:extLst>
              <a:ext uri="{FF2B5EF4-FFF2-40B4-BE49-F238E27FC236}">
                <a16:creationId xmlns:a16="http://schemas.microsoft.com/office/drawing/2014/main" id="{95E73C04-E6A9-45F8-B1E4-F0BDB4A5F27D}"/>
              </a:ext>
            </a:extLst>
          </p:cNvPr>
          <p:cNvGrpSpPr/>
          <p:nvPr/>
        </p:nvGrpSpPr>
        <p:grpSpPr>
          <a:xfrm>
            <a:off x="5194840" y="-3420187"/>
            <a:ext cx="3691930" cy="1641920"/>
            <a:chOff x="1058969" y="1658974"/>
            <a:chExt cx="3691930" cy="1641920"/>
          </a:xfrm>
        </p:grpSpPr>
        <p:sp>
          <p:nvSpPr>
            <p:cNvPr id="103" name="Rectangle 102">
              <a:extLst>
                <a:ext uri="{FF2B5EF4-FFF2-40B4-BE49-F238E27FC236}">
                  <a16:creationId xmlns:a16="http://schemas.microsoft.com/office/drawing/2014/main" id="{9A4E22BE-A2B5-4AB7-AD0A-F3655E00F4D4}"/>
                </a:ext>
              </a:extLst>
            </p:cNvPr>
            <p:cNvSpPr/>
            <p:nvPr/>
          </p:nvSpPr>
          <p:spPr>
            <a:xfrm>
              <a:off x="1895282" y="3046978"/>
              <a:ext cx="1899879" cy="253916"/>
            </a:xfrm>
            <a:prstGeom prst="rect">
              <a:avLst/>
            </a:prstGeom>
            <a:solidFill>
              <a:sysClr val="window" lastClr="FFFFFF"/>
            </a:solidFill>
            <a:ln w="12700" cap="flat" cmpd="sng" algn="ctr">
              <a:solidFill>
                <a:srgbClr val="FFC000"/>
              </a:solidFill>
              <a:prstDash val="solid"/>
              <a:miter lim="800000"/>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Data-Parallelism: Partition Data</a:t>
              </a:r>
            </a:p>
          </p:txBody>
        </p:sp>
        <p:sp>
          <p:nvSpPr>
            <p:cNvPr id="104" name="Rectangle: Rounded Corners 103">
              <a:extLst>
                <a:ext uri="{FF2B5EF4-FFF2-40B4-BE49-F238E27FC236}">
                  <a16:creationId xmlns:a16="http://schemas.microsoft.com/office/drawing/2014/main" id="{DE7094C3-73B9-4450-B146-E6BE60FE38A8}"/>
                </a:ext>
              </a:extLst>
            </p:cNvPr>
            <p:cNvSpPr/>
            <p:nvPr/>
          </p:nvSpPr>
          <p:spPr>
            <a:xfrm>
              <a:off x="1178668"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5" name="TextBox 104">
              <a:extLst>
                <a:ext uri="{FF2B5EF4-FFF2-40B4-BE49-F238E27FC236}">
                  <a16:creationId xmlns:a16="http://schemas.microsoft.com/office/drawing/2014/main" id="{DCBE63F5-5878-46C6-BB44-DB15FF64A937}"/>
                </a:ext>
              </a:extLst>
            </p:cNvPr>
            <p:cNvSpPr txBox="1"/>
            <p:nvPr/>
          </p:nvSpPr>
          <p:spPr>
            <a:xfrm>
              <a:off x="1058969"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06" name="Rectangle: Rounded Corners 105">
              <a:extLst>
                <a:ext uri="{FF2B5EF4-FFF2-40B4-BE49-F238E27FC236}">
                  <a16:creationId xmlns:a16="http://schemas.microsoft.com/office/drawing/2014/main" id="{920FA2B5-4F49-4672-BC41-AD466DCCA857}"/>
                </a:ext>
              </a:extLst>
            </p:cNvPr>
            <p:cNvSpPr/>
            <p:nvPr/>
          </p:nvSpPr>
          <p:spPr>
            <a:xfrm>
              <a:off x="2206350"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7" name="TextBox 106">
              <a:extLst>
                <a:ext uri="{FF2B5EF4-FFF2-40B4-BE49-F238E27FC236}">
                  <a16:creationId xmlns:a16="http://schemas.microsoft.com/office/drawing/2014/main" id="{6BA844F6-54F3-4891-8D38-2DC0991AE121}"/>
                </a:ext>
              </a:extLst>
            </p:cNvPr>
            <p:cNvSpPr txBox="1"/>
            <p:nvPr/>
          </p:nvSpPr>
          <p:spPr>
            <a:xfrm>
              <a:off x="2086650"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08" name="Rectangle: Rounded Corners 107">
              <a:extLst>
                <a:ext uri="{FF2B5EF4-FFF2-40B4-BE49-F238E27FC236}">
                  <a16:creationId xmlns:a16="http://schemas.microsoft.com/office/drawing/2014/main" id="{869CDC34-0A70-420E-83C6-71F71F969534}"/>
                </a:ext>
              </a:extLst>
            </p:cNvPr>
            <p:cNvSpPr/>
            <p:nvPr/>
          </p:nvSpPr>
          <p:spPr>
            <a:xfrm>
              <a:off x="3283621"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DCEE3CFA-80E2-43E1-A9FF-ABBF604B25CB}"/>
                </a:ext>
              </a:extLst>
            </p:cNvPr>
            <p:cNvSpPr txBox="1"/>
            <p:nvPr/>
          </p:nvSpPr>
          <p:spPr>
            <a:xfrm>
              <a:off x="3163922"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10" name="Rectangle: Rounded Corners 109">
              <a:extLst>
                <a:ext uri="{FF2B5EF4-FFF2-40B4-BE49-F238E27FC236}">
                  <a16:creationId xmlns:a16="http://schemas.microsoft.com/office/drawing/2014/main" id="{26328C1E-421C-41C7-AAD9-F3212624C1B5}"/>
                </a:ext>
              </a:extLst>
            </p:cNvPr>
            <p:cNvSpPr/>
            <p:nvPr/>
          </p:nvSpPr>
          <p:spPr>
            <a:xfrm>
              <a:off x="4311302" y="2422034"/>
              <a:ext cx="319902" cy="283931"/>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1" name="TextBox 110">
              <a:extLst>
                <a:ext uri="{FF2B5EF4-FFF2-40B4-BE49-F238E27FC236}">
                  <a16:creationId xmlns:a16="http://schemas.microsoft.com/office/drawing/2014/main" id="{324D9264-0546-4CE3-B7F4-6AB45BF28112}"/>
                </a:ext>
              </a:extLst>
            </p:cNvPr>
            <p:cNvSpPr txBox="1"/>
            <p:nvPr/>
          </p:nvSpPr>
          <p:spPr>
            <a:xfrm>
              <a:off x="4191603" y="2708176"/>
              <a:ext cx="559296"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Full Model</a:t>
              </a:r>
            </a:p>
          </p:txBody>
        </p:sp>
        <p:sp>
          <p:nvSpPr>
            <p:cNvPr id="112" name="Flowchart: Magnetic Disk 111">
              <a:extLst>
                <a:ext uri="{FF2B5EF4-FFF2-40B4-BE49-F238E27FC236}">
                  <a16:creationId xmlns:a16="http://schemas.microsoft.com/office/drawing/2014/main" id="{647DDFDC-28DF-4B57-93E9-00AF25F3FDA1}"/>
                </a:ext>
              </a:extLst>
            </p:cNvPr>
            <p:cNvSpPr/>
            <p:nvPr/>
          </p:nvSpPr>
          <p:spPr>
            <a:xfrm>
              <a:off x="2584036" y="1658974"/>
              <a:ext cx="584886" cy="426618"/>
            </a:xfrm>
            <a:prstGeom prst="flowChartMagneticDisk">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Data</a:t>
              </a:r>
            </a:p>
          </p:txBody>
        </p:sp>
        <p:cxnSp>
          <p:nvCxnSpPr>
            <p:cNvPr id="113" name="Straight Arrow Connector 112">
              <a:extLst>
                <a:ext uri="{FF2B5EF4-FFF2-40B4-BE49-F238E27FC236}">
                  <a16:creationId xmlns:a16="http://schemas.microsoft.com/office/drawing/2014/main" id="{018DFF2C-B125-4ACE-85D0-B17AD59BCB19}"/>
                </a:ext>
              </a:extLst>
            </p:cNvPr>
            <p:cNvCxnSpPr>
              <a:cxnSpLocks/>
            </p:cNvCxnSpPr>
            <p:nvPr/>
          </p:nvCxnSpPr>
          <p:spPr>
            <a:xfrm flipH="1">
              <a:off x="1436123" y="1987055"/>
              <a:ext cx="918318" cy="219022"/>
            </a:xfrm>
            <a:prstGeom prst="straightConnector1">
              <a:avLst/>
            </a:prstGeom>
            <a:noFill/>
            <a:ln w="57150" cap="flat" cmpd="sng" algn="ctr">
              <a:solidFill>
                <a:sysClr val="windowText" lastClr="000000"/>
              </a:solidFill>
              <a:prstDash val="solid"/>
              <a:miter lim="800000"/>
              <a:tailEnd type="triangle"/>
            </a:ln>
            <a:effectLst/>
          </p:spPr>
        </p:cxnSp>
        <p:cxnSp>
          <p:nvCxnSpPr>
            <p:cNvPr id="114" name="Straight Arrow Connector 113">
              <a:extLst>
                <a:ext uri="{FF2B5EF4-FFF2-40B4-BE49-F238E27FC236}">
                  <a16:creationId xmlns:a16="http://schemas.microsoft.com/office/drawing/2014/main" id="{61535182-9A4E-4B4B-9CAB-2CA153777F2A}"/>
                </a:ext>
              </a:extLst>
            </p:cNvPr>
            <p:cNvCxnSpPr>
              <a:cxnSpLocks/>
            </p:cNvCxnSpPr>
            <p:nvPr/>
          </p:nvCxnSpPr>
          <p:spPr>
            <a:xfrm flipH="1">
              <a:off x="2424284" y="2095616"/>
              <a:ext cx="192676" cy="204716"/>
            </a:xfrm>
            <a:prstGeom prst="straightConnector1">
              <a:avLst/>
            </a:prstGeom>
            <a:noFill/>
            <a:ln w="57150" cap="flat" cmpd="sng" algn="ctr">
              <a:solidFill>
                <a:sysClr val="windowText" lastClr="000000"/>
              </a:solidFill>
              <a:prstDash val="solid"/>
              <a:miter lim="800000"/>
              <a:tailEnd type="triangle"/>
            </a:ln>
            <a:effectLst/>
          </p:spPr>
        </p:cxnSp>
        <p:cxnSp>
          <p:nvCxnSpPr>
            <p:cNvPr id="115" name="Straight Arrow Connector 114">
              <a:extLst>
                <a:ext uri="{FF2B5EF4-FFF2-40B4-BE49-F238E27FC236}">
                  <a16:creationId xmlns:a16="http://schemas.microsoft.com/office/drawing/2014/main" id="{0AA74638-97F8-4DEC-BA44-25B22E061160}"/>
                </a:ext>
              </a:extLst>
            </p:cNvPr>
            <p:cNvCxnSpPr>
              <a:cxnSpLocks/>
            </p:cNvCxnSpPr>
            <p:nvPr/>
          </p:nvCxnSpPr>
          <p:spPr>
            <a:xfrm>
              <a:off x="3175390" y="2099706"/>
              <a:ext cx="208596" cy="195543"/>
            </a:xfrm>
            <a:prstGeom prst="straightConnector1">
              <a:avLst/>
            </a:prstGeom>
            <a:noFill/>
            <a:ln w="57150" cap="flat" cmpd="sng" algn="ctr">
              <a:solidFill>
                <a:sysClr val="windowText" lastClr="000000"/>
              </a:solidFill>
              <a:prstDash val="solid"/>
              <a:miter lim="800000"/>
              <a:tailEnd type="triangle"/>
            </a:ln>
            <a:effectLst/>
          </p:spPr>
        </p:cxnSp>
        <p:cxnSp>
          <p:nvCxnSpPr>
            <p:cNvPr id="116" name="Straight Arrow Connector 115">
              <a:extLst>
                <a:ext uri="{FF2B5EF4-FFF2-40B4-BE49-F238E27FC236}">
                  <a16:creationId xmlns:a16="http://schemas.microsoft.com/office/drawing/2014/main" id="{B0E136F8-D249-4027-8FAA-AD078636EE68}"/>
                </a:ext>
              </a:extLst>
            </p:cNvPr>
            <p:cNvCxnSpPr>
              <a:cxnSpLocks/>
            </p:cNvCxnSpPr>
            <p:nvPr/>
          </p:nvCxnSpPr>
          <p:spPr>
            <a:xfrm>
              <a:off x="3339519" y="2002911"/>
              <a:ext cx="924342" cy="284919"/>
            </a:xfrm>
            <a:prstGeom prst="straightConnector1">
              <a:avLst/>
            </a:prstGeom>
            <a:noFill/>
            <a:ln w="57150" cap="flat" cmpd="sng" algn="ctr">
              <a:solidFill>
                <a:sysClr val="windowText" lastClr="000000"/>
              </a:solidFill>
              <a:prstDash val="solid"/>
              <a:miter lim="800000"/>
              <a:tailEnd type="triangle"/>
            </a:ln>
            <a:effectLst/>
          </p:spPr>
        </p:cxnSp>
        <p:sp>
          <p:nvSpPr>
            <p:cNvPr id="117" name="TextBox 116">
              <a:extLst>
                <a:ext uri="{FF2B5EF4-FFF2-40B4-BE49-F238E27FC236}">
                  <a16:creationId xmlns:a16="http://schemas.microsoft.com/office/drawing/2014/main" id="{5FC1064D-5564-47D0-8EAF-05CA011F1978}"/>
                </a:ext>
              </a:extLst>
            </p:cNvPr>
            <p:cNvSpPr txBox="1"/>
            <p:nvPr/>
          </p:nvSpPr>
          <p:spPr>
            <a:xfrm>
              <a:off x="1124829"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0</a:t>
              </a:r>
            </a:p>
          </p:txBody>
        </p:sp>
        <p:sp>
          <p:nvSpPr>
            <p:cNvPr id="118" name="TextBox 117">
              <a:extLst>
                <a:ext uri="{FF2B5EF4-FFF2-40B4-BE49-F238E27FC236}">
                  <a16:creationId xmlns:a16="http://schemas.microsoft.com/office/drawing/2014/main" id="{17013946-5BF8-44AC-90D2-81A31459E1A9}"/>
                </a:ext>
              </a:extLst>
            </p:cNvPr>
            <p:cNvSpPr txBox="1"/>
            <p:nvPr/>
          </p:nvSpPr>
          <p:spPr>
            <a:xfrm>
              <a:off x="2148128"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1</a:t>
              </a:r>
            </a:p>
          </p:txBody>
        </p:sp>
        <p:sp>
          <p:nvSpPr>
            <p:cNvPr id="119" name="TextBox 118">
              <a:extLst>
                <a:ext uri="{FF2B5EF4-FFF2-40B4-BE49-F238E27FC236}">
                  <a16:creationId xmlns:a16="http://schemas.microsoft.com/office/drawing/2014/main" id="{2A60A060-8C7D-4A93-9228-3EF77D80D361}"/>
                </a:ext>
              </a:extLst>
            </p:cNvPr>
            <p:cNvSpPr txBox="1"/>
            <p:nvPr/>
          </p:nvSpPr>
          <p:spPr>
            <a:xfrm>
              <a:off x="3226485"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2</a:t>
              </a:r>
            </a:p>
          </p:txBody>
        </p:sp>
        <p:sp>
          <p:nvSpPr>
            <p:cNvPr id="120" name="TextBox 119">
              <a:extLst>
                <a:ext uri="{FF2B5EF4-FFF2-40B4-BE49-F238E27FC236}">
                  <a16:creationId xmlns:a16="http://schemas.microsoft.com/office/drawing/2014/main" id="{5F6D9354-A551-4004-BE3C-C60EBD2E5216}"/>
                </a:ext>
              </a:extLst>
            </p:cNvPr>
            <p:cNvSpPr txBox="1"/>
            <p:nvPr/>
          </p:nvSpPr>
          <p:spPr>
            <a:xfrm>
              <a:off x="4253082" y="2393271"/>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3</a:t>
              </a:r>
            </a:p>
          </p:txBody>
        </p:sp>
        <p:cxnSp>
          <p:nvCxnSpPr>
            <p:cNvPr id="121" name="Straight Connector 120">
              <a:extLst>
                <a:ext uri="{FF2B5EF4-FFF2-40B4-BE49-F238E27FC236}">
                  <a16:creationId xmlns:a16="http://schemas.microsoft.com/office/drawing/2014/main" id="{8CE838B6-8957-4608-A552-BCBF51FD970E}"/>
                </a:ext>
              </a:extLst>
            </p:cNvPr>
            <p:cNvCxnSpPr/>
            <p:nvPr/>
          </p:nvCxnSpPr>
          <p:spPr>
            <a:xfrm>
              <a:off x="1588420" y="2563271"/>
              <a:ext cx="475880" cy="0"/>
            </a:xfrm>
            <a:prstGeom prst="line">
              <a:avLst/>
            </a:prstGeom>
            <a:noFill/>
            <a:ln w="38100" cap="flat" cmpd="sng" algn="ctr">
              <a:solidFill>
                <a:srgbClr val="4472C4"/>
              </a:solidFill>
              <a:prstDash val="solid"/>
              <a:miter lim="800000"/>
              <a:headEnd type="triangle" w="med" len="sm"/>
              <a:tailEnd type="triangle" w="med" len="sm"/>
            </a:ln>
            <a:effectLst/>
          </p:spPr>
        </p:cxnSp>
        <p:cxnSp>
          <p:nvCxnSpPr>
            <p:cNvPr id="122" name="Straight Connector 121">
              <a:extLst>
                <a:ext uri="{FF2B5EF4-FFF2-40B4-BE49-F238E27FC236}">
                  <a16:creationId xmlns:a16="http://schemas.microsoft.com/office/drawing/2014/main" id="{A3E8A646-50AA-4792-953D-F5B2D7E15DA7}"/>
                </a:ext>
              </a:extLst>
            </p:cNvPr>
            <p:cNvCxnSpPr/>
            <p:nvPr/>
          </p:nvCxnSpPr>
          <p:spPr>
            <a:xfrm>
              <a:off x="2666777" y="2561708"/>
              <a:ext cx="475880" cy="0"/>
            </a:xfrm>
            <a:prstGeom prst="line">
              <a:avLst/>
            </a:prstGeom>
            <a:noFill/>
            <a:ln w="38100" cap="flat" cmpd="sng" algn="ctr">
              <a:solidFill>
                <a:srgbClr val="4472C4"/>
              </a:solidFill>
              <a:prstDash val="solid"/>
              <a:miter lim="800000"/>
              <a:headEnd type="triangle" w="med" len="sm"/>
              <a:tailEnd type="triangle" w="med" len="sm"/>
            </a:ln>
            <a:effectLst/>
          </p:spPr>
        </p:cxnSp>
        <p:cxnSp>
          <p:nvCxnSpPr>
            <p:cNvPr id="123" name="Straight Connector 122">
              <a:extLst>
                <a:ext uri="{FF2B5EF4-FFF2-40B4-BE49-F238E27FC236}">
                  <a16:creationId xmlns:a16="http://schemas.microsoft.com/office/drawing/2014/main" id="{D4B47C7E-0A4B-429C-8BF6-68B039196144}"/>
                </a:ext>
              </a:extLst>
            </p:cNvPr>
            <p:cNvCxnSpPr/>
            <p:nvPr/>
          </p:nvCxnSpPr>
          <p:spPr>
            <a:xfrm>
              <a:off x="3731356" y="2563271"/>
              <a:ext cx="475880" cy="0"/>
            </a:xfrm>
            <a:prstGeom prst="line">
              <a:avLst/>
            </a:prstGeom>
            <a:noFill/>
            <a:ln w="38100" cap="flat" cmpd="sng" algn="ctr">
              <a:solidFill>
                <a:srgbClr val="4472C4"/>
              </a:solidFill>
              <a:prstDash val="solid"/>
              <a:miter lim="800000"/>
              <a:headEnd type="triangle" w="med" len="sm"/>
              <a:tailEnd type="triangle" w="med" len="sm"/>
            </a:ln>
            <a:effectLst/>
          </p:spPr>
        </p:cxnSp>
      </p:grpSp>
      <p:grpSp>
        <p:nvGrpSpPr>
          <p:cNvPr id="124" name="Group 123">
            <a:extLst>
              <a:ext uri="{FF2B5EF4-FFF2-40B4-BE49-F238E27FC236}">
                <a16:creationId xmlns:a16="http://schemas.microsoft.com/office/drawing/2014/main" id="{274BEE6D-F55A-4A2B-86CC-085237D49D3F}"/>
              </a:ext>
            </a:extLst>
          </p:cNvPr>
          <p:cNvGrpSpPr/>
          <p:nvPr/>
        </p:nvGrpSpPr>
        <p:grpSpPr>
          <a:xfrm>
            <a:off x="4744055" y="-1391604"/>
            <a:ext cx="4575768" cy="976523"/>
            <a:chOff x="608184" y="3687557"/>
            <a:chExt cx="4575768" cy="976523"/>
          </a:xfrm>
        </p:grpSpPr>
        <p:sp>
          <p:nvSpPr>
            <p:cNvPr id="125" name="Rectangle 124">
              <a:extLst>
                <a:ext uri="{FF2B5EF4-FFF2-40B4-BE49-F238E27FC236}">
                  <a16:creationId xmlns:a16="http://schemas.microsoft.com/office/drawing/2014/main" id="{72121160-5F1B-4F4C-8F5C-07D4C62917F0}"/>
                </a:ext>
              </a:extLst>
            </p:cNvPr>
            <p:cNvSpPr/>
            <p:nvPr/>
          </p:nvSpPr>
          <p:spPr>
            <a:xfrm>
              <a:off x="1802651" y="4410164"/>
              <a:ext cx="2136312" cy="253916"/>
            </a:xfrm>
            <a:prstGeom prst="rect">
              <a:avLst/>
            </a:prstGeom>
            <a:solidFill>
              <a:sysClr val="window" lastClr="FFFFFF"/>
            </a:solidFill>
            <a:ln w="12700" cap="flat" cmpd="sng" algn="ctr">
              <a:solidFill>
                <a:srgbClr val="FFC000"/>
              </a:solidFill>
              <a:prstDash val="solid"/>
              <a:miter lim="800000"/>
            </a:ln>
            <a:effec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black"/>
                  </a:solidFill>
                  <a:effectLst/>
                  <a:uLnTx/>
                  <a:uFillTx/>
                  <a:latin typeface="Calibri" panose="020F0502020204030204"/>
                  <a:ea typeface="+mn-ea"/>
                  <a:cs typeface="+mn-cs"/>
                </a:rPr>
                <a:t>Model Parallelism: Partition Model </a:t>
              </a:r>
            </a:p>
          </p:txBody>
        </p:sp>
        <p:sp>
          <p:nvSpPr>
            <p:cNvPr id="126" name="Rectangle: Rounded Corners 125">
              <a:extLst>
                <a:ext uri="{FF2B5EF4-FFF2-40B4-BE49-F238E27FC236}">
                  <a16:creationId xmlns:a16="http://schemas.microsoft.com/office/drawing/2014/main" id="{BA087177-8E54-4CB9-8B56-18BF42808CE7}"/>
                </a:ext>
              </a:extLst>
            </p:cNvPr>
            <p:cNvSpPr/>
            <p:nvPr/>
          </p:nvSpPr>
          <p:spPr>
            <a:xfrm>
              <a:off x="1613606"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GPU0</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7" name="TextBox 126">
              <a:extLst>
                <a:ext uri="{FF2B5EF4-FFF2-40B4-BE49-F238E27FC236}">
                  <a16:creationId xmlns:a16="http://schemas.microsoft.com/office/drawing/2014/main" id="{C2AD7B64-0740-4131-B9F6-8BF7766BE94B}"/>
                </a:ext>
              </a:extLst>
            </p:cNvPr>
            <p:cNvSpPr txBox="1"/>
            <p:nvPr/>
          </p:nvSpPr>
          <p:spPr>
            <a:xfrm>
              <a:off x="1493974"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28" name="Rectangle: Rounded Corners 127">
              <a:extLst>
                <a:ext uri="{FF2B5EF4-FFF2-40B4-BE49-F238E27FC236}">
                  <a16:creationId xmlns:a16="http://schemas.microsoft.com/office/drawing/2014/main" id="{61BF15AD-41B7-4820-9EBB-69276F3EDB6A}"/>
                </a:ext>
              </a:extLst>
            </p:cNvPr>
            <p:cNvSpPr/>
            <p:nvPr/>
          </p:nvSpPr>
          <p:spPr>
            <a:xfrm>
              <a:off x="2640744"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GPU1</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4A4CD913-E98A-43AB-A575-AB68D424E712}"/>
                </a:ext>
              </a:extLst>
            </p:cNvPr>
            <p:cNvSpPr txBox="1"/>
            <p:nvPr/>
          </p:nvSpPr>
          <p:spPr>
            <a:xfrm>
              <a:off x="2521112"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0" name="Rectangle: Rounded Corners 129">
              <a:extLst>
                <a:ext uri="{FF2B5EF4-FFF2-40B4-BE49-F238E27FC236}">
                  <a16:creationId xmlns:a16="http://schemas.microsoft.com/office/drawing/2014/main" id="{BAD250A8-9A25-4571-B11B-78A39F34B05D}"/>
                </a:ext>
              </a:extLst>
            </p:cNvPr>
            <p:cNvSpPr/>
            <p:nvPr/>
          </p:nvSpPr>
          <p:spPr>
            <a:xfrm>
              <a:off x="3717446"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GPU2</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1" name="TextBox 130">
              <a:extLst>
                <a:ext uri="{FF2B5EF4-FFF2-40B4-BE49-F238E27FC236}">
                  <a16:creationId xmlns:a16="http://schemas.microsoft.com/office/drawing/2014/main" id="{3E8621AF-8E02-47AD-A7ED-C09B2F874102}"/>
                </a:ext>
              </a:extLst>
            </p:cNvPr>
            <p:cNvSpPr txBox="1"/>
            <p:nvPr/>
          </p:nvSpPr>
          <p:spPr>
            <a:xfrm>
              <a:off x="3597813"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2" name="Rectangle: Rounded Corners 131">
              <a:extLst>
                <a:ext uri="{FF2B5EF4-FFF2-40B4-BE49-F238E27FC236}">
                  <a16:creationId xmlns:a16="http://schemas.microsoft.com/office/drawing/2014/main" id="{F67BDA45-F086-41BD-BBC7-CFDD9A08225D}"/>
                </a:ext>
              </a:extLst>
            </p:cNvPr>
            <p:cNvSpPr/>
            <p:nvPr/>
          </p:nvSpPr>
          <p:spPr>
            <a:xfrm>
              <a:off x="4744584" y="3760774"/>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rPr>
                <a:t>GPU3</a:t>
              </a: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000B7044-AB84-4F45-BF81-C1CFBF909780}"/>
                </a:ext>
              </a:extLst>
            </p:cNvPr>
            <p:cNvSpPr txBox="1"/>
            <p:nvPr/>
          </p:nvSpPr>
          <p:spPr>
            <a:xfrm>
              <a:off x="4624952" y="4037029"/>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4" name="Rectangle: Rounded Corners 133">
              <a:extLst>
                <a:ext uri="{FF2B5EF4-FFF2-40B4-BE49-F238E27FC236}">
                  <a16:creationId xmlns:a16="http://schemas.microsoft.com/office/drawing/2014/main" id="{195A1559-CDA2-4140-8EDA-4059C508864D}"/>
                </a:ext>
              </a:extLst>
            </p:cNvPr>
            <p:cNvSpPr/>
            <p:nvPr/>
          </p:nvSpPr>
          <p:spPr>
            <a:xfrm>
              <a:off x="1613606"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5" name="TextBox 134">
              <a:extLst>
                <a:ext uri="{FF2B5EF4-FFF2-40B4-BE49-F238E27FC236}">
                  <a16:creationId xmlns:a16="http://schemas.microsoft.com/office/drawing/2014/main" id="{297893E3-98E0-4022-B85F-4F4741B4D9C3}"/>
                </a:ext>
              </a:extLst>
            </p:cNvPr>
            <p:cNvSpPr txBox="1"/>
            <p:nvPr/>
          </p:nvSpPr>
          <p:spPr>
            <a:xfrm>
              <a:off x="1493974"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6" name="Rectangle: Rounded Corners 135">
              <a:extLst>
                <a:ext uri="{FF2B5EF4-FFF2-40B4-BE49-F238E27FC236}">
                  <a16:creationId xmlns:a16="http://schemas.microsoft.com/office/drawing/2014/main" id="{016CD3C9-E602-431C-9110-77963613DC95}"/>
                </a:ext>
              </a:extLst>
            </p:cNvPr>
            <p:cNvSpPr/>
            <p:nvPr/>
          </p:nvSpPr>
          <p:spPr>
            <a:xfrm>
              <a:off x="2640744"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37" name="TextBox 136">
              <a:extLst>
                <a:ext uri="{FF2B5EF4-FFF2-40B4-BE49-F238E27FC236}">
                  <a16:creationId xmlns:a16="http://schemas.microsoft.com/office/drawing/2014/main" id="{86F2924F-86A6-4390-9BFB-A0C5DBBC1A7A}"/>
                </a:ext>
              </a:extLst>
            </p:cNvPr>
            <p:cNvSpPr txBox="1"/>
            <p:nvPr/>
          </p:nvSpPr>
          <p:spPr>
            <a:xfrm>
              <a:off x="2521112"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38" name="Rectangle: Rounded Corners 137">
              <a:extLst>
                <a:ext uri="{FF2B5EF4-FFF2-40B4-BE49-F238E27FC236}">
                  <a16:creationId xmlns:a16="http://schemas.microsoft.com/office/drawing/2014/main" id="{33210404-8478-45B1-8644-E49715BA48F3}"/>
                </a:ext>
              </a:extLst>
            </p:cNvPr>
            <p:cNvSpPr/>
            <p:nvPr/>
          </p:nvSpPr>
          <p:spPr>
            <a:xfrm>
              <a:off x="3717446"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39" name="TextBox 138">
              <a:extLst>
                <a:ext uri="{FF2B5EF4-FFF2-40B4-BE49-F238E27FC236}">
                  <a16:creationId xmlns:a16="http://schemas.microsoft.com/office/drawing/2014/main" id="{E2CA762D-EB0A-4E0D-ADE7-0494E4E7D00A}"/>
                </a:ext>
              </a:extLst>
            </p:cNvPr>
            <p:cNvSpPr txBox="1"/>
            <p:nvPr/>
          </p:nvSpPr>
          <p:spPr>
            <a:xfrm>
              <a:off x="3597813"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40" name="Rectangle: Rounded Corners 139">
              <a:extLst>
                <a:ext uri="{FF2B5EF4-FFF2-40B4-BE49-F238E27FC236}">
                  <a16:creationId xmlns:a16="http://schemas.microsoft.com/office/drawing/2014/main" id="{807370D1-77BD-42A1-A493-7769AE53AAD7}"/>
                </a:ext>
              </a:extLst>
            </p:cNvPr>
            <p:cNvSpPr/>
            <p:nvPr/>
          </p:nvSpPr>
          <p:spPr>
            <a:xfrm>
              <a:off x="4744584" y="3758598"/>
              <a:ext cx="319733" cy="270596"/>
            </a:xfrm>
            <a:prstGeom prst="roundRect">
              <a:avLst/>
            </a:prstGeom>
            <a:solidFill>
              <a:srgbClr val="70AD47"/>
            </a:solidFill>
            <a:ln w="12700" cap="flat" cmpd="sng" algn="ctr">
              <a:solidFill>
                <a:srgbClr val="70AD47">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prstClr val="white"/>
                  </a:solidFill>
                  <a:effectLst/>
                  <a:uLnTx/>
                  <a:uFillTx/>
                  <a:latin typeface="Calibri" panose="020F0502020204030204"/>
                  <a:ea typeface="+mn-ea"/>
                  <a:cs typeface="+mn-cs"/>
                </a:rPr>
                <a:t> </a:t>
              </a:r>
            </a:p>
          </p:txBody>
        </p:sp>
        <p:sp>
          <p:nvSpPr>
            <p:cNvPr id="141" name="TextBox 140">
              <a:extLst>
                <a:ext uri="{FF2B5EF4-FFF2-40B4-BE49-F238E27FC236}">
                  <a16:creationId xmlns:a16="http://schemas.microsoft.com/office/drawing/2014/main" id="{AA1C70D0-FA3B-42AD-AB1C-06EA13C650F8}"/>
                </a:ext>
              </a:extLst>
            </p:cNvPr>
            <p:cNvSpPr txBox="1"/>
            <p:nvPr/>
          </p:nvSpPr>
          <p:spPr>
            <a:xfrm>
              <a:off x="4624952" y="4034853"/>
              <a:ext cx="559000" cy="3693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prstClr val="black"/>
                  </a:solidFill>
                  <a:effectLst/>
                  <a:uLnTx/>
                  <a:uFillTx/>
                  <a:latin typeface="Calibri" panose="020F0502020204030204"/>
                </a:rPr>
                <a:t>25% model</a:t>
              </a:r>
            </a:p>
          </p:txBody>
        </p:sp>
        <p:sp>
          <p:nvSpPr>
            <p:cNvPr id="142" name="Flowchart: Magnetic Disk 141">
              <a:extLst>
                <a:ext uri="{FF2B5EF4-FFF2-40B4-BE49-F238E27FC236}">
                  <a16:creationId xmlns:a16="http://schemas.microsoft.com/office/drawing/2014/main" id="{590CA72F-EC6B-4245-B295-257461CF1B2F}"/>
                </a:ext>
              </a:extLst>
            </p:cNvPr>
            <p:cNvSpPr/>
            <p:nvPr/>
          </p:nvSpPr>
          <p:spPr>
            <a:xfrm>
              <a:off x="608184" y="3687557"/>
              <a:ext cx="584577" cy="406583"/>
            </a:xfrm>
            <a:prstGeom prst="flowChartMagneticDisk">
              <a:avLst/>
            </a:prstGeom>
            <a:solidFill>
              <a:srgbClr val="A5A5A5"/>
            </a:solidFill>
            <a:ln w="12700" cap="flat" cmpd="sng" algn="ctr">
              <a:solidFill>
                <a:srgbClr val="A5A5A5">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ea typeface="+mn-ea"/>
                  <a:cs typeface="+mn-cs"/>
                </a:rPr>
                <a:t>Data</a:t>
              </a:r>
            </a:p>
          </p:txBody>
        </p:sp>
        <p:cxnSp>
          <p:nvCxnSpPr>
            <p:cNvPr id="143" name="Straight Arrow Connector 142">
              <a:extLst>
                <a:ext uri="{FF2B5EF4-FFF2-40B4-BE49-F238E27FC236}">
                  <a16:creationId xmlns:a16="http://schemas.microsoft.com/office/drawing/2014/main" id="{39C46F73-E7E6-4B96-B888-8A5047CEF5D9}"/>
                </a:ext>
              </a:extLst>
            </p:cNvPr>
            <p:cNvCxnSpPr>
              <a:cxnSpLocks/>
            </p:cNvCxnSpPr>
            <p:nvPr/>
          </p:nvCxnSpPr>
          <p:spPr>
            <a:xfrm>
              <a:off x="1225090" y="3890848"/>
              <a:ext cx="364626" cy="0"/>
            </a:xfrm>
            <a:prstGeom prst="straightConnector1">
              <a:avLst/>
            </a:prstGeom>
            <a:noFill/>
            <a:ln w="57150" cap="flat" cmpd="sng" algn="ctr">
              <a:solidFill>
                <a:sysClr val="windowText" lastClr="000000"/>
              </a:solidFill>
              <a:prstDash val="solid"/>
              <a:miter lim="800000"/>
              <a:tailEnd type="triangle"/>
            </a:ln>
            <a:effectLst/>
          </p:spPr>
        </p:cxnSp>
        <p:sp>
          <p:nvSpPr>
            <p:cNvPr id="144" name="TextBox 143">
              <a:extLst>
                <a:ext uri="{FF2B5EF4-FFF2-40B4-BE49-F238E27FC236}">
                  <a16:creationId xmlns:a16="http://schemas.microsoft.com/office/drawing/2014/main" id="{CEF018C4-4166-4312-927B-98BC2DF6494A}"/>
                </a:ext>
              </a:extLst>
            </p:cNvPr>
            <p:cNvSpPr txBox="1"/>
            <p:nvPr/>
          </p:nvSpPr>
          <p:spPr>
            <a:xfrm>
              <a:off x="1552342"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0</a:t>
              </a:r>
            </a:p>
          </p:txBody>
        </p:sp>
        <p:sp>
          <p:nvSpPr>
            <p:cNvPr id="145" name="TextBox 144">
              <a:extLst>
                <a:ext uri="{FF2B5EF4-FFF2-40B4-BE49-F238E27FC236}">
                  <a16:creationId xmlns:a16="http://schemas.microsoft.com/office/drawing/2014/main" id="{DDAE9F7F-AAFF-4DAD-9A15-29D37DD8C61D}"/>
                </a:ext>
              </a:extLst>
            </p:cNvPr>
            <p:cNvSpPr txBox="1"/>
            <p:nvPr/>
          </p:nvSpPr>
          <p:spPr>
            <a:xfrm>
              <a:off x="2575641"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1</a:t>
              </a:r>
            </a:p>
          </p:txBody>
        </p:sp>
        <p:sp>
          <p:nvSpPr>
            <p:cNvPr id="146" name="TextBox 145">
              <a:extLst>
                <a:ext uri="{FF2B5EF4-FFF2-40B4-BE49-F238E27FC236}">
                  <a16:creationId xmlns:a16="http://schemas.microsoft.com/office/drawing/2014/main" id="{4766CC20-1238-4C3E-82C5-021BDD7FD9D4}"/>
                </a:ext>
              </a:extLst>
            </p:cNvPr>
            <p:cNvSpPr txBox="1"/>
            <p:nvPr/>
          </p:nvSpPr>
          <p:spPr>
            <a:xfrm>
              <a:off x="3653998"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2</a:t>
              </a:r>
            </a:p>
          </p:txBody>
        </p:sp>
        <p:sp>
          <p:nvSpPr>
            <p:cNvPr id="147" name="TextBox 146">
              <a:extLst>
                <a:ext uri="{FF2B5EF4-FFF2-40B4-BE49-F238E27FC236}">
                  <a16:creationId xmlns:a16="http://schemas.microsoft.com/office/drawing/2014/main" id="{1CF4259B-A3D2-40A1-9C45-6F6271EBA206}"/>
                </a:ext>
              </a:extLst>
            </p:cNvPr>
            <p:cNvSpPr txBox="1"/>
            <p:nvPr/>
          </p:nvSpPr>
          <p:spPr>
            <a:xfrm>
              <a:off x="4680595" y="3723598"/>
              <a:ext cx="436337" cy="397032"/>
            </a:xfrm>
            <a:prstGeom prst="rect">
              <a:avLst/>
            </a:prstGeom>
            <a:noFill/>
          </p:spPr>
          <p:txBody>
            <a:bodyPr wrap="none" rtlCol="0">
              <a:sp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GPU</a:t>
              </a:r>
            </a:p>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Calibri" panose="020F0502020204030204"/>
                </a:rPr>
                <a:t>3</a:t>
              </a:r>
            </a:p>
          </p:txBody>
        </p:sp>
        <p:cxnSp>
          <p:nvCxnSpPr>
            <p:cNvPr id="148" name="Straight Arrow Connector 147">
              <a:extLst>
                <a:ext uri="{FF2B5EF4-FFF2-40B4-BE49-F238E27FC236}">
                  <a16:creationId xmlns:a16="http://schemas.microsoft.com/office/drawing/2014/main" id="{CFA05D42-B4FF-4AAC-BE2B-0DD80A6B2654}"/>
                </a:ext>
              </a:extLst>
            </p:cNvPr>
            <p:cNvCxnSpPr/>
            <p:nvPr/>
          </p:nvCxnSpPr>
          <p:spPr>
            <a:xfrm>
              <a:off x="3080112" y="3909821"/>
              <a:ext cx="522666" cy="0"/>
            </a:xfrm>
            <a:prstGeom prst="straightConnector1">
              <a:avLst/>
            </a:prstGeom>
            <a:noFill/>
            <a:ln w="38100" cap="flat" cmpd="sng" algn="ctr">
              <a:solidFill>
                <a:srgbClr val="4472C4"/>
              </a:solidFill>
              <a:prstDash val="solid"/>
              <a:miter lim="800000"/>
              <a:tailEnd type="triangle"/>
            </a:ln>
            <a:effectLst/>
          </p:spPr>
        </p:cxnSp>
        <p:cxnSp>
          <p:nvCxnSpPr>
            <p:cNvPr id="149" name="Straight Arrow Connector 148">
              <a:extLst>
                <a:ext uri="{FF2B5EF4-FFF2-40B4-BE49-F238E27FC236}">
                  <a16:creationId xmlns:a16="http://schemas.microsoft.com/office/drawing/2014/main" id="{28246A8A-B119-4A6F-A137-894B728937CD}"/>
                </a:ext>
              </a:extLst>
            </p:cNvPr>
            <p:cNvCxnSpPr/>
            <p:nvPr/>
          </p:nvCxnSpPr>
          <p:spPr>
            <a:xfrm>
              <a:off x="4156813" y="3909821"/>
              <a:ext cx="522666" cy="0"/>
            </a:xfrm>
            <a:prstGeom prst="straightConnector1">
              <a:avLst/>
            </a:prstGeom>
            <a:noFill/>
            <a:ln w="38100" cap="flat" cmpd="sng" algn="ctr">
              <a:solidFill>
                <a:srgbClr val="4472C4"/>
              </a:solidFill>
              <a:prstDash val="solid"/>
              <a:miter lim="800000"/>
              <a:tailEnd type="triangle"/>
            </a:ln>
            <a:effectLst/>
          </p:spPr>
        </p:cxnSp>
        <p:cxnSp>
          <p:nvCxnSpPr>
            <p:cNvPr id="150" name="Straight Arrow Connector 149">
              <a:extLst>
                <a:ext uri="{FF2B5EF4-FFF2-40B4-BE49-F238E27FC236}">
                  <a16:creationId xmlns:a16="http://schemas.microsoft.com/office/drawing/2014/main" id="{42321F29-B1B7-4310-AEA3-3BD448994874}"/>
                </a:ext>
              </a:extLst>
            </p:cNvPr>
            <p:cNvCxnSpPr/>
            <p:nvPr/>
          </p:nvCxnSpPr>
          <p:spPr>
            <a:xfrm>
              <a:off x="2013420" y="3909821"/>
              <a:ext cx="522666" cy="0"/>
            </a:xfrm>
            <a:prstGeom prst="straightConnector1">
              <a:avLst/>
            </a:prstGeom>
            <a:noFill/>
            <a:ln w="38100" cap="flat" cmpd="sng" algn="ctr">
              <a:solidFill>
                <a:srgbClr val="4472C4"/>
              </a:solidFill>
              <a:prstDash val="solid"/>
              <a:miter lim="800000"/>
              <a:tailEnd type="triangle"/>
            </a:ln>
            <a:effectLst/>
          </p:spPr>
        </p:cxnSp>
      </p:grpSp>
      <p:graphicFrame>
        <p:nvGraphicFramePr>
          <p:cNvPr id="151" name="Table 151">
            <a:extLst>
              <a:ext uri="{FF2B5EF4-FFF2-40B4-BE49-F238E27FC236}">
                <a16:creationId xmlns:a16="http://schemas.microsoft.com/office/drawing/2014/main" id="{4E14951D-C104-47EA-A38B-686CA1F1C3AB}"/>
              </a:ext>
            </a:extLst>
          </p:cNvPr>
          <p:cNvGraphicFramePr>
            <a:graphicFrameLocks noGrp="1"/>
          </p:cNvGraphicFramePr>
          <p:nvPr>
            <p:extLst>
              <p:ext uri="{D42A27DB-BD31-4B8C-83A1-F6EECF244321}">
                <p14:modId xmlns:p14="http://schemas.microsoft.com/office/powerpoint/2010/main" val="3762321676"/>
              </p:ext>
            </p:extLst>
          </p:nvPr>
        </p:nvGraphicFramePr>
        <p:xfrm>
          <a:off x="539310" y="1441766"/>
          <a:ext cx="8113800" cy="4785774"/>
        </p:xfrm>
        <a:graphic>
          <a:graphicData uri="http://schemas.openxmlformats.org/drawingml/2006/table">
            <a:tbl>
              <a:tblPr firstRow="1" bandRow="1">
                <a:tableStyleId>{5C22544A-7EE6-4342-B048-85BDC9FD1C3A}</a:tableStyleId>
              </a:tblPr>
              <a:tblGrid>
                <a:gridCol w="2028450">
                  <a:extLst>
                    <a:ext uri="{9D8B030D-6E8A-4147-A177-3AD203B41FA5}">
                      <a16:colId xmlns:a16="http://schemas.microsoft.com/office/drawing/2014/main" val="3698034575"/>
                    </a:ext>
                  </a:extLst>
                </a:gridCol>
                <a:gridCol w="2028450">
                  <a:extLst>
                    <a:ext uri="{9D8B030D-6E8A-4147-A177-3AD203B41FA5}">
                      <a16:colId xmlns:a16="http://schemas.microsoft.com/office/drawing/2014/main" val="205626222"/>
                    </a:ext>
                  </a:extLst>
                </a:gridCol>
                <a:gridCol w="2028450">
                  <a:extLst>
                    <a:ext uri="{9D8B030D-6E8A-4147-A177-3AD203B41FA5}">
                      <a16:colId xmlns:a16="http://schemas.microsoft.com/office/drawing/2014/main" val="3991305415"/>
                    </a:ext>
                  </a:extLst>
                </a:gridCol>
                <a:gridCol w="2028450">
                  <a:extLst>
                    <a:ext uri="{9D8B030D-6E8A-4147-A177-3AD203B41FA5}">
                      <a16:colId xmlns:a16="http://schemas.microsoft.com/office/drawing/2014/main" val="4248098011"/>
                    </a:ext>
                  </a:extLst>
                </a:gridCol>
              </a:tblGrid>
              <a:tr h="683682">
                <a:tc>
                  <a:txBody>
                    <a:bodyPr/>
                    <a:lstStyle/>
                    <a:p>
                      <a:endParaRPr lang="en-US"/>
                    </a:p>
                  </a:txBody>
                  <a:tcPr/>
                </a:tc>
                <a:tc>
                  <a:txBody>
                    <a:bodyPr/>
                    <a:lstStyle/>
                    <a:p>
                      <a:r>
                        <a:rPr lang="zh-CN" altLang="en-US"/>
                        <a:t>非并行</a:t>
                      </a:r>
                      <a:endParaRPr lang="en-US"/>
                    </a:p>
                  </a:txBody>
                  <a:tcPr/>
                </a:tc>
                <a:tc>
                  <a:txBody>
                    <a:bodyPr/>
                    <a:lstStyle/>
                    <a:p>
                      <a:r>
                        <a:rPr lang="zh-CN" altLang="en-US"/>
                        <a:t>数据并行</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a:t>模型并行</a:t>
                      </a:r>
                      <a:endParaRPr lang="en-US"/>
                    </a:p>
                  </a:txBody>
                  <a:tcPr/>
                </a:tc>
                <a:extLst>
                  <a:ext uri="{0D108BD9-81ED-4DB2-BD59-A6C34878D82A}">
                    <a16:rowId xmlns:a16="http://schemas.microsoft.com/office/drawing/2014/main" val="24420154"/>
                  </a:ext>
                </a:extLst>
              </a:tr>
              <a:tr h="683682">
                <a:tc>
                  <a:txBody>
                    <a:bodyPr/>
                    <a:lstStyle/>
                    <a:p>
                      <a:r>
                        <a:rPr lang="zh-CN" altLang="en-US"/>
                        <a:t>样本数据量</a:t>
                      </a:r>
                      <a:endParaRPr lang="en-US"/>
                    </a:p>
                  </a:txBody>
                  <a:tcPr/>
                </a:tc>
                <a:tc>
                  <a:txBody>
                    <a:bodyPr/>
                    <a:lstStyle/>
                    <a:p>
                      <a:r>
                        <a:rPr lang="en-US" altLang="zh-CN"/>
                        <a:t>1</a:t>
                      </a:r>
                      <a:endParaRPr lang="en-US"/>
                    </a:p>
                  </a:txBody>
                  <a:tcPr/>
                </a:tc>
                <a:tc>
                  <a:txBody>
                    <a:bodyPr/>
                    <a:lstStyle/>
                    <a:p>
                      <a:r>
                        <a:rPr lang="en-US" altLang="zh-CN" dirty="0"/>
                        <a:t>1/N</a:t>
                      </a:r>
                      <a:endParaRPr lang="en-US" dirty="0"/>
                    </a:p>
                  </a:txBody>
                  <a:tcPr/>
                </a:tc>
                <a:tc>
                  <a:txBody>
                    <a:bodyPr/>
                    <a:lstStyle/>
                    <a:p>
                      <a:r>
                        <a:rPr lang="en-US"/>
                        <a:t>1</a:t>
                      </a:r>
                    </a:p>
                  </a:txBody>
                  <a:tcPr/>
                </a:tc>
                <a:extLst>
                  <a:ext uri="{0D108BD9-81ED-4DB2-BD59-A6C34878D82A}">
                    <a16:rowId xmlns:a16="http://schemas.microsoft.com/office/drawing/2014/main" val="1448317272"/>
                  </a:ext>
                </a:extLst>
              </a:tr>
              <a:tr h="683682">
                <a:tc>
                  <a:txBody>
                    <a:bodyPr/>
                    <a:lstStyle/>
                    <a:p>
                      <a:r>
                        <a:rPr lang="zh-CN" altLang="en-US"/>
                        <a:t>传输数据量</a:t>
                      </a:r>
                      <a:endParaRPr lang="en-US"/>
                    </a:p>
                  </a:txBody>
                  <a:tcPr/>
                </a:tc>
                <a:tc>
                  <a:txBody>
                    <a:bodyPr/>
                    <a:lstStyle/>
                    <a:p>
                      <a:r>
                        <a:rPr lang="en-US" altLang="zh-CN"/>
                        <a:t>0</a:t>
                      </a:r>
                      <a:endParaRPr lang="en-US"/>
                    </a:p>
                  </a:txBody>
                  <a:tcPr/>
                </a:tc>
                <a:tc>
                  <a:txBody>
                    <a:bodyPr/>
                    <a:lstStyle/>
                    <a:p>
                      <a:r>
                        <a:rPr lang="zh-CN" altLang="en-US"/>
                        <a:t>模型大小</a:t>
                      </a: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a:t>激活大小</a:t>
                      </a:r>
                      <a:endParaRPr lang="en-US"/>
                    </a:p>
                  </a:txBody>
                  <a:tcPr/>
                </a:tc>
                <a:extLst>
                  <a:ext uri="{0D108BD9-81ED-4DB2-BD59-A6C34878D82A}">
                    <a16:rowId xmlns:a16="http://schemas.microsoft.com/office/drawing/2014/main" val="1513144603"/>
                  </a:ext>
                </a:extLst>
              </a:tr>
              <a:tr h="683682">
                <a:tc>
                  <a:txBody>
                    <a:bodyPr/>
                    <a:lstStyle/>
                    <a:p>
                      <a:r>
                        <a:rPr lang="zh-CN" altLang="en-US"/>
                        <a:t>存储占用</a:t>
                      </a:r>
                      <a:endParaRPr lang="en-US"/>
                    </a:p>
                  </a:txBody>
                  <a:tcPr/>
                </a:tc>
                <a:tc>
                  <a:txBody>
                    <a:bodyPr/>
                    <a:lstStyle/>
                    <a:p>
                      <a:r>
                        <a:rPr lang="en-US"/>
                        <a:t>1</a:t>
                      </a:r>
                    </a:p>
                  </a:txBody>
                  <a:tcPr/>
                </a:tc>
                <a:tc>
                  <a:txBody>
                    <a:bodyPr/>
                    <a:lstStyle/>
                    <a:p>
                      <a:r>
                        <a:rPr lang="en-US" altLang="zh-CN"/>
                        <a:t>N</a:t>
                      </a:r>
                      <a:endParaRPr lang="en-US"/>
                    </a:p>
                  </a:txBody>
                  <a:tcPr/>
                </a:tc>
                <a:tc>
                  <a:txBody>
                    <a:bodyPr/>
                    <a:lstStyle/>
                    <a:p>
                      <a:r>
                        <a:rPr lang="en-US"/>
                        <a:t>1</a:t>
                      </a:r>
                    </a:p>
                  </a:txBody>
                  <a:tcPr/>
                </a:tc>
                <a:extLst>
                  <a:ext uri="{0D108BD9-81ED-4DB2-BD59-A6C34878D82A}">
                    <a16:rowId xmlns:a16="http://schemas.microsoft.com/office/drawing/2014/main" val="1927899249"/>
                  </a:ext>
                </a:extLst>
              </a:tr>
              <a:tr h="683682">
                <a:tc>
                  <a:txBody>
                    <a:bodyPr/>
                    <a:lstStyle/>
                    <a:p>
                      <a:r>
                        <a:rPr lang="zh-CN" altLang="en-US"/>
                        <a:t>负载平衡度</a:t>
                      </a:r>
                      <a:endParaRPr lang="en-US"/>
                    </a:p>
                  </a:txBody>
                  <a:tcPr/>
                </a:tc>
                <a:tc>
                  <a:txBody>
                    <a:bodyPr/>
                    <a:lstStyle/>
                    <a:p>
                      <a:r>
                        <a:rPr lang="en-US" dirty="0"/>
                        <a:t>-</a:t>
                      </a:r>
                    </a:p>
                  </a:txBody>
                  <a:tcPr/>
                </a:tc>
                <a:tc>
                  <a:txBody>
                    <a:bodyPr/>
                    <a:lstStyle/>
                    <a:p>
                      <a:r>
                        <a:rPr lang="zh-CN" altLang="en-US"/>
                        <a:t>强</a:t>
                      </a:r>
                      <a:endParaRPr lang="en-US"/>
                    </a:p>
                  </a:txBody>
                  <a:tcPr/>
                </a:tc>
                <a:tc>
                  <a:txBody>
                    <a:bodyPr/>
                    <a:lstStyle/>
                    <a:p>
                      <a:r>
                        <a:rPr lang="zh-CN" altLang="en-US"/>
                        <a:t>弱</a:t>
                      </a:r>
                      <a:endParaRPr lang="en-US"/>
                    </a:p>
                  </a:txBody>
                  <a:tcPr/>
                </a:tc>
                <a:extLst>
                  <a:ext uri="{0D108BD9-81ED-4DB2-BD59-A6C34878D82A}">
                    <a16:rowId xmlns:a16="http://schemas.microsoft.com/office/drawing/2014/main" val="803724919"/>
                  </a:ext>
                </a:extLst>
              </a:tr>
              <a:tr h="683682">
                <a:tc>
                  <a:txBody>
                    <a:bodyPr/>
                    <a:lstStyle/>
                    <a:p>
                      <a:r>
                        <a:rPr lang="zh-CN" altLang="en-US"/>
                        <a:t>并行限制</a:t>
                      </a:r>
                      <a:endParaRPr lang="en-US"/>
                    </a:p>
                  </a:txBody>
                  <a:tcPr/>
                </a:tc>
                <a:tc>
                  <a:txBody>
                    <a:bodyPr/>
                    <a:lstStyle/>
                    <a:p>
                      <a:r>
                        <a:rPr lang="en-US" dirty="0"/>
                        <a:t>-</a:t>
                      </a:r>
                    </a:p>
                  </a:txBody>
                  <a:tcPr/>
                </a:tc>
                <a:tc>
                  <a:txBody>
                    <a:bodyPr/>
                    <a:lstStyle/>
                    <a:p>
                      <a:r>
                        <a:rPr lang="zh-CN" altLang="en-US"/>
                        <a:t>单步样本量</a:t>
                      </a:r>
                      <a:endParaRPr lang="en-US"/>
                    </a:p>
                  </a:txBody>
                  <a:tcPr/>
                </a:tc>
                <a:tc>
                  <a:txBody>
                    <a:bodyPr/>
                    <a:lstStyle/>
                    <a:p>
                      <a:r>
                        <a:rPr lang="zh-CN" altLang="en-US"/>
                        <a:t>算子数量</a:t>
                      </a:r>
                      <a:endParaRPr lang="en-US"/>
                    </a:p>
                  </a:txBody>
                  <a:tcPr/>
                </a:tc>
                <a:extLst>
                  <a:ext uri="{0D108BD9-81ED-4DB2-BD59-A6C34878D82A}">
                    <a16:rowId xmlns:a16="http://schemas.microsoft.com/office/drawing/2014/main" val="2882748322"/>
                  </a:ext>
                </a:extLst>
              </a:tr>
              <a:tr h="683682">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3897259242"/>
                  </a:ext>
                </a:extLst>
              </a:tr>
            </a:tbl>
          </a:graphicData>
        </a:graphic>
      </p:graphicFrame>
      <p:sp>
        <p:nvSpPr>
          <p:cNvPr id="153" name="TextBox 152">
            <a:extLst>
              <a:ext uri="{FF2B5EF4-FFF2-40B4-BE49-F238E27FC236}">
                <a16:creationId xmlns:a16="http://schemas.microsoft.com/office/drawing/2014/main" id="{B71F14B5-170E-491F-91A6-BA1C2DD973FE}"/>
              </a:ext>
            </a:extLst>
          </p:cNvPr>
          <p:cNvSpPr txBox="1"/>
          <p:nvPr/>
        </p:nvSpPr>
        <p:spPr>
          <a:xfrm>
            <a:off x="7217456" y="6350331"/>
            <a:ext cx="1719958" cy="276999"/>
          </a:xfrm>
          <a:prstGeom prst="rect">
            <a:avLst/>
          </a:prstGeom>
          <a:noFill/>
        </p:spPr>
        <p:txBody>
          <a:bodyPr wrap="square" lIns="0" tIns="0" rIns="0" bIns="0" rtlCol="0">
            <a:spAutoFit/>
          </a:bodyPr>
          <a:lstStyle/>
          <a:p>
            <a:pPr algn="l"/>
            <a:r>
              <a:rPr lang="zh-CN" altLang="en-US" sz="1800" dirty="0">
                <a:gradFill>
                  <a:gsLst>
                    <a:gs pos="2917">
                      <a:schemeClr val="tx1"/>
                    </a:gs>
                    <a:gs pos="30000">
                      <a:schemeClr val="tx1"/>
                    </a:gs>
                  </a:gsLst>
                  <a:lin ang="5400000" scaled="0"/>
                </a:gradFill>
              </a:rPr>
              <a:t>设备数量：</a:t>
            </a:r>
            <a:r>
              <a:rPr lang="en-US" sz="1800" dirty="0">
                <a:gradFill>
                  <a:gsLst>
                    <a:gs pos="2917">
                      <a:schemeClr val="tx1"/>
                    </a:gs>
                    <a:gs pos="30000">
                      <a:schemeClr val="tx1"/>
                    </a:gs>
                  </a:gsLst>
                  <a:lin ang="5400000" scaled="0"/>
                </a:gradFill>
              </a:rPr>
              <a:t>N</a:t>
            </a:r>
          </a:p>
        </p:txBody>
      </p:sp>
    </p:spTree>
    <p:extLst>
      <p:ext uri="{BB962C8B-B14F-4D97-AF65-F5344CB8AC3E}">
        <p14:creationId xmlns:p14="http://schemas.microsoft.com/office/powerpoint/2010/main" val="4061940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p:txBody>
          <a:bodyPr/>
          <a:lstStyle/>
          <a:p>
            <a:r>
              <a:rPr lang="zh-CN" altLang="en-US" dirty="0"/>
              <a:t>课程概要</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3533275"/>
          </a:xfrm>
        </p:spPr>
        <p:txBody>
          <a:bodyPr/>
          <a:lstStyle/>
          <a:p>
            <a:r>
              <a:rPr lang="zh-CN" altLang="en-US" dirty="0"/>
              <a:t>分布式计算简介</a:t>
            </a:r>
            <a:endParaRPr lang="en-US" altLang="zh-CN" dirty="0"/>
          </a:p>
          <a:p>
            <a:r>
              <a:rPr lang="en-US" altLang="zh-CN" dirty="0"/>
              <a:t>	</a:t>
            </a:r>
          </a:p>
          <a:p>
            <a:r>
              <a:rPr lang="zh-CN" altLang="en-US" dirty="0"/>
              <a:t>深度学习并行训练简介</a:t>
            </a:r>
            <a:endParaRPr lang="en-US" altLang="zh-CN" dirty="0"/>
          </a:p>
          <a:p>
            <a:r>
              <a:rPr lang="en-US" altLang="zh-CN" dirty="0"/>
              <a:t>	</a:t>
            </a:r>
          </a:p>
          <a:p>
            <a:r>
              <a:rPr lang="zh-CN" altLang="en-US" dirty="0"/>
              <a:t>分布式训练算法分类</a:t>
            </a:r>
            <a:endParaRPr lang="en-US" altLang="zh-CN" dirty="0"/>
          </a:p>
          <a:p>
            <a:r>
              <a:rPr lang="en-US" altLang="zh-CN" dirty="0"/>
              <a:t>	</a:t>
            </a:r>
          </a:p>
          <a:p>
            <a:r>
              <a:rPr lang="zh-CN" altLang="en-US" dirty="0"/>
              <a:t>深度学习并行训练实例</a:t>
            </a:r>
            <a:endParaRPr lang="en-US" altLang="zh-CN" dirty="0"/>
          </a:p>
        </p:txBody>
      </p:sp>
    </p:spTree>
    <p:extLst>
      <p:ext uri="{BB962C8B-B14F-4D97-AF65-F5344CB8AC3E}">
        <p14:creationId xmlns:p14="http://schemas.microsoft.com/office/powerpoint/2010/main" val="22403410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dirty="0"/>
              <a:t>深度学习的分布式训练算法分类</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25769446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并行化</a:t>
            </a:r>
            <a:r>
              <a:rPr lang="zh-CN" altLang="en-US"/>
              <a:t>算法通信</a:t>
            </a:r>
            <a:r>
              <a:rPr lang="zh-CN" altLang="en-US" dirty="0"/>
              <a:t>类别</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016210"/>
          </a:xfrm>
        </p:spPr>
        <p:txBody>
          <a:bodyPr/>
          <a:lstStyle/>
          <a:p>
            <a:r>
              <a:rPr lang="zh-CN" altLang="en-US"/>
              <a:t>同步并行</a:t>
            </a:r>
            <a:endParaRPr lang="en-US" altLang="zh-CN"/>
          </a:p>
          <a:p>
            <a:r>
              <a:rPr lang="en-US" altLang="zh-CN"/>
              <a:t>	</a:t>
            </a:r>
            <a:r>
              <a:rPr lang="zh-CN" altLang="en-US"/>
              <a:t>采用</a:t>
            </a:r>
            <a:r>
              <a:rPr lang="zh-CN" altLang="en-US">
                <a:solidFill>
                  <a:schemeClr val="accent1"/>
                </a:solidFill>
              </a:rPr>
              <a:t>具有同步障</a:t>
            </a:r>
            <a:r>
              <a:rPr lang="zh-CN" altLang="en-US"/>
              <a:t>的通信协调并行</a:t>
            </a:r>
            <a:endParaRPr lang="en-US" altLang="zh-CN"/>
          </a:p>
          <a:p>
            <a:r>
              <a:rPr lang="zh-CN" altLang="en-US"/>
              <a:t>异步并行</a:t>
            </a:r>
            <a:endParaRPr lang="en-US" altLang="zh-CN"/>
          </a:p>
          <a:p>
            <a:r>
              <a:rPr lang="en-US" altLang="zh-CN"/>
              <a:t>	</a:t>
            </a:r>
            <a:r>
              <a:rPr lang="zh-CN" altLang="en-US"/>
              <a:t>采用</a:t>
            </a:r>
            <a:r>
              <a:rPr lang="zh-CN" altLang="en-US">
                <a:solidFill>
                  <a:schemeClr val="accent1"/>
                </a:solidFill>
              </a:rPr>
              <a:t>不含同步障</a:t>
            </a:r>
            <a:r>
              <a:rPr lang="zh-CN" altLang="en-US"/>
              <a:t>的通信协调并行</a:t>
            </a:r>
            <a:endParaRPr lang="en-US" altLang="zh-CN"/>
          </a:p>
          <a:p>
            <a:r>
              <a:rPr lang="zh-CN" altLang="en-US"/>
              <a:t>半同步并行</a:t>
            </a:r>
            <a:endParaRPr lang="en-US" altLang="zh-CN"/>
          </a:p>
          <a:p>
            <a:r>
              <a:rPr lang="en-US"/>
              <a:t>	</a:t>
            </a:r>
            <a:r>
              <a:rPr lang="zh-CN" altLang="en-US"/>
              <a:t>采用</a:t>
            </a:r>
            <a:r>
              <a:rPr lang="zh-CN" altLang="en-US">
                <a:solidFill>
                  <a:schemeClr val="accent1"/>
                </a:solidFill>
              </a:rPr>
              <a:t>具有限定的宽松同步障</a:t>
            </a:r>
            <a:r>
              <a:rPr lang="zh-CN" altLang="en-US"/>
              <a:t>的通信协调并行</a:t>
            </a:r>
            <a:endParaRPr lang="en-US" dirty="0"/>
          </a:p>
        </p:txBody>
      </p:sp>
    </p:spTree>
    <p:extLst>
      <p:ext uri="{BB962C8B-B14F-4D97-AF65-F5344CB8AC3E}">
        <p14:creationId xmlns:p14="http://schemas.microsoft.com/office/powerpoint/2010/main" val="1469072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7F1B-77AC-4979-BC28-1312CABCF622}"/>
              </a:ext>
            </a:extLst>
          </p:cNvPr>
          <p:cNvSpPr>
            <a:spLocks noGrp="1"/>
          </p:cNvSpPr>
          <p:nvPr>
            <p:ph type="title"/>
          </p:nvPr>
        </p:nvSpPr>
        <p:spPr/>
        <p:txBody>
          <a:bodyPr/>
          <a:lstStyle/>
          <a:p>
            <a:r>
              <a:rPr lang="zh-CN" altLang="en-US"/>
              <a:t>同步算法</a:t>
            </a:r>
            <a:endParaRPr lang="en-US"/>
          </a:p>
        </p:txBody>
      </p:sp>
      <p:sp>
        <p:nvSpPr>
          <p:cNvPr id="3" name="Text Placeholder 2">
            <a:extLst>
              <a:ext uri="{FF2B5EF4-FFF2-40B4-BE49-F238E27FC236}">
                <a16:creationId xmlns:a16="http://schemas.microsoft.com/office/drawing/2014/main" id="{158B49E8-D896-4A60-AE39-4B6AC80A1184}"/>
              </a:ext>
            </a:extLst>
          </p:cNvPr>
          <p:cNvSpPr>
            <a:spLocks noGrp="1"/>
          </p:cNvSpPr>
          <p:nvPr>
            <p:ph type="body" sz="quarter" idx="10"/>
          </p:nvPr>
        </p:nvSpPr>
        <p:spPr/>
        <p:txBody>
          <a:bodyPr/>
          <a:lstStyle/>
          <a:p>
            <a:endParaRPr lang="en-US"/>
          </a:p>
        </p:txBody>
      </p:sp>
      <p:grpSp>
        <p:nvGrpSpPr>
          <p:cNvPr id="71" name="Group 70">
            <a:extLst>
              <a:ext uri="{FF2B5EF4-FFF2-40B4-BE49-F238E27FC236}">
                <a16:creationId xmlns:a16="http://schemas.microsoft.com/office/drawing/2014/main" id="{D4E1E315-E042-4372-B14B-18C5CB3CC611}"/>
              </a:ext>
            </a:extLst>
          </p:cNvPr>
          <p:cNvGrpSpPr/>
          <p:nvPr/>
        </p:nvGrpSpPr>
        <p:grpSpPr>
          <a:xfrm>
            <a:off x="2016906" y="2253735"/>
            <a:ext cx="7996023" cy="2932331"/>
            <a:chOff x="492905" y="2253734"/>
            <a:chExt cx="7996023" cy="2932331"/>
          </a:xfrm>
        </p:grpSpPr>
        <p:grpSp>
          <p:nvGrpSpPr>
            <p:cNvPr id="72" name="Group 71">
              <a:extLst>
                <a:ext uri="{FF2B5EF4-FFF2-40B4-BE49-F238E27FC236}">
                  <a16:creationId xmlns:a16="http://schemas.microsoft.com/office/drawing/2014/main" id="{2C36BFE6-27A8-4539-B8C1-C08A7572C00E}"/>
                </a:ext>
              </a:extLst>
            </p:cNvPr>
            <p:cNvGrpSpPr/>
            <p:nvPr/>
          </p:nvGrpSpPr>
          <p:grpSpPr>
            <a:xfrm>
              <a:off x="492905" y="2253734"/>
              <a:ext cx="7974430" cy="461665"/>
              <a:chOff x="178970" y="2253734"/>
              <a:chExt cx="7974430" cy="461665"/>
            </a:xfrm>
          </p:grpSpPr>
          <p:cxnSp>
            <p:nvCxnSpPr>
              <p:cNvPr id="79" name="Straight Arrow Connector 78">
                <a:extLst>
                  <a:ext uri="{FF2B5EF4-FFF2-40B4-BE49-F238E27FC236}">
                    <a16:creationId xmlns:a16="http://schemas.microsoft.com/office/drawing/2014/main" id="{4BAA176F-CE12-403D-A9E3-E19AE2C59D3A}"/>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80" name="TextBox 79">
                <a:extLst>
                  <a:ext uri="{FF2B5EF4-FFF2-40B4-BE49-F238E27FC236}">
                    <a16:creationId xmlns:a16="http://schemas.microsoft.com/office/drawing/2014/main" id="{135D0F69-2600-4BFB-90A5-7EF08A8E27ED}"/>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73" name="Group 72">
              <a:extLst>
                <a:ext uri="{FF2B5EF4-FFF2-40B4-BE49-F238E27FC236}">
                  <a16:creationId xmlns:a16="http://schemas.microsoft.com/office/drawing/2014/main" id="{549C6605-5E26-4756-A7D6-4F8343BD7C24}"/>
                </a:ext>
              </a:extLst>
            </p:cNvPr>
            <p:cNvGrpSpPr/>
            <p:nvPr/>
          </p:nvGrpSpPr>
          <p:grpSpPr>
            <a:xfrm>
              <a:off x="492905" y="3489067"/>
              <a:ext cx="7974430" cy="461665"/>
              <a:chOff x="178970" y="3184267"/>
              <a:chExt cx="7974430" cy="461665"/>
            </a:xfrm>
          </p:grpSpPr>
          <p:sp>
            <p:nvSpPr>
              <p:cNvPr id="77" name="TextBox 76">
                <a:extLst>
                  <a:ext uri="{FF2B5EF4-FFF2-40B4-BE49-F238E27FC236}">
                    <a16:creationId xmlns:a16="http://schemas.microsoft.com/office/drawing/2014/main" id="{607FE093-066F-4251-9BF8-CBE742DE1899}"/>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78" name="Straight Arrow Connector 77">
                <a:extLst>
                  <a:ext uri="{FF2B5EF4-FFF2-40B4-BE49-F238E27FC236}">
                    <a16:creationId xmlns:a16="http://schemas.microsoft.com/office/drawing/2014/main" id="{C5FA04D4-5172-486C-992E-947EE3695244}"/>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74" name="Group 73">
              <a:extLst>
                <a:ext uri="{FF2B5EF4-FFF2-40B4-BE49-F238E27FC236}">
                  <a16:creationId xmlns:a16="http://schemas.microsoft.com/office/drawing/2014/main" id="{ECA31270-4C66-4F40-97A1-4BF8DDC933CF}"/>
                </a:ext>
              </a:extLst>
            </p:cNvPr>
            <p:cNvGrpSpPr/>
            <p:nvPr/>
          </p:nvGrpSpPr>
          <p:grpSpPr>
            <a:xfrm>
              <a:off x="514498" y="4724400"/>
              <a:ext cx="7974430" cy="461665"/>
              <a:chOff x="178970" y="4114800"/>
              <a:chExt cx="7974430" cy="461665"/>
            </a:xfrm>
          </p:grpSpPr>
          <p:sp>
            <p:nvSpPr>
              <p:cNvPr id="75" name="TextBox 74">
                <a:extLst>
                  <a:ext uri="{FF2B5EF4-FFF2-40B4-BE49-F238E27FC236}">
                    <a16:creationId xmlns:a16="http://schemas.microsoft.com/office/drawing/2014/main" id="{BC01EBC3-02C0-4E96-910B-EE63DFA34726}"/>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76" name="Straight Arrow Connector 75">
                <a:extLst>
                  <a:ext uri="{FF2B5EF4-FFF2-40B4-BE49-F238E27FC236}">
                    <a16:creationId xmlns:a16="http://schemas.microsoft.com/office/drawing/2014/main" id="{90B7F681-05B3-4851-8583-2AC27686F96D}"/>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grpSp>
        <p:nvGrpSpPr>
          <p:cNvPr id="81" name="Group 80">
            <a:extLst>
              <a:ext uri="{FF2B5EF4-FFF2-40B4-BE49-F238E27FC236}">
                <a16:creationId xmlns:a16="http://schemas.microsoft.com/office/drawing/2014/main" id="{CA8B9B28-E116-4DA0-84DD-100D3F3D5829}"/>
              </a:ext>
            </a:extLst>
          </p:cNvPr>
          <p:cNvGrpSpPr/>
          <p:nvPr/>
        </p:nvGrpSpPr>
        <p:grpSpPr>
          <a:xfrm>
            <a:off x="3726323" y="2253734"/>
            <a:ext cx="2714156" cy="2932330"/>
            <a:chOff x="2202323" y="2253734"/>
            <a:chExt cx="2714156" cy="2932330"/>
          </a:xfrm>
        </p:grpSpPr>
        <p:sp>
          <p:nvSpPr>
            <p:cNvPr id="82" name="Rectangle 81">
              <a:extLst>
                <a:ext uri="{FF2B5EF4-FFF2-40B4-BE49-F238E27FC236}">
                  <a16:creationId xmlns:a16="http://schemas.microsoft.com/office/drawing/2014/main" id="{35BF84DD-7451-40E6-B0B0-036C3F56C9B0}"/>
                </a:ext>
              </a:extLst>
            </p:cNvPr>
            <p:cNvSpPr/>
            <p:nvPr/>
          </p:nvSpPr>
          <p:spPr>
            <a:xfrm>
              <a:off x="2202323" y="225373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83" name="Rectangle 82">
              <a:extLst>
                <a:ext uri="{FF2B5EF4-FFF2-40B4-BE49-F238E27FC236}">
                  <a16:creationId xmlns:a16="http://schemas.microsoft.com/office/drawing/2014/main" id="{BEC1DEA8-3D4A-40B3-B1C3-F1FF8B1589CA}"/>
                </a:ext>
              </a:extLst>
            </p:cNvPr>
            <p:cNvSpPr/>
            <p:nvPr/>
          </p:nvSpPr>
          <p:spPr>
            <a:xfrm>
              <a:off x="2202323" y="3489066"/>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84" name="Rectangle 83">
              <a:extLst>
                <a:ext uri="{FF2B5EF4-FFF2-40B4-BE49-F238E27FC236}">
                  <a16:creationId xmlns:a16="http://schemas.microsoft.com/office/drawing/2014/main" id="{A44962BF-9448-4738-9427-4F9A21A80D37}"/>
                </a:ext>
              </a:extLst>
            </p:cNvPr>
            <p:cNvSpPr/>
            <p:nvPr/>
          </p:nvSpPr>
          <p:spPr>
            <a:xfrm>
              <a:off x="2202324" y="4724399"/>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grpSp>
        <p:nvGrpSpPr>
          <p:cNvPr id="85" name="Group 84">
            <a:extLst>
              <a:ext uri="{FF2B5EF4-FFF2-40B4-BE49-F238E27FC236}">
                <a16:creationId xmlns:a16="http://schemas.microsoft.com/office/drawing/2014/main" id="{DCBB708A-1BD7-43A0-9197-84188CC25EED}"/>
              </a:ext>
            </a:extLst>
          </p:cNvPr>
          <p:cNvGrpSpPr/>
          <p:nvPr/>
        </p:nvGrpSpPr>
        <p:grpSpPr>
          <a:xfrm>
            <a:off x="6056242" y="1861066"/>
            <a:ext cx="801759" cy="4179332"/>
            <a:chOff x="5542720" y="1905000"/>
            <a:chExt cx="801759" cy="4179332"/>
          </a:xfrm>
        </p:grpSpPr>
        <p:cxnSp>
          <p:nvCxnSpPr>
            <p:cNvPr id="86" name="Straight Connector 85">
              <a:extLst>
                <a:ext uri="{FF2B5EF4-FFF2-40B4-BE49-F238E27FC236}">
                  <a16:creationId xmlns:a16="http://schemas.microsoft.com/office/drawing/2014/main" id="{CCEB6A54-3F3B-4DDC-A2EA-3712F64F967C}"/>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87" name="TextBox 86">
              <a:extLst>
                <a:ext uri="{FF2B5EF4-FFF2-40B4-BE49-F238E27FC236}">
                  <a16:creationId xmlns:a16="http://schemas.microsoft.com/office/drawing/2014/main" id="{E9AB9352-AFAE-481A-B488-D84D302656C9}"/>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grpSp>
        <p:nvGrpSpPr>
          <p:cNvPr id="88" name="Group 87">
            <a:extLst>
              <a:ext uri="{FF2B5EF4-FFF2-40B4-BE49-F238E27FC236}">
                <a16:creationId xmlns:a16="http://schemas.microsoft.com/office/drawing/2014/main" id="{76B64614-9E8F-4912-AC7A-CA915823FB68}"/>
              </a:ext>
            </a:extLst>
          </p:cNvPr>
          <p:cNvGrpSpPr/>
          <p:nvPr/>
        </p:nvGrpSpPr>
        <p:grpSpPr>
          <a:xfrm>
            <a:off x="6477000" y="2484567"/>
            <a:ext cx="1600200" cy="2475725"/>
            <a:chOff x="4953000" y="2484566"/>
            <a:chExt cx="1600200" cy="2475725"/>
          </a:xfrm>
        </p:grpSpPr>
        <p:cxnSp>
          <p:nvCxnSpPr>
            <p:cNvPr id="89" name="Straight Arrow Connector 88">
              <a:extLst>
                <a:ext uri="{FF2B5EF4-FFF2-40B4-BE49-F238E27FC236}">
                  <a16:creationId xmlns:a16="http://schemas.microsoft.com/office/drawing/2014/main" id="{0BD50C18-7E20-4EBE-B183-E59B1C0B74E7}"/>
                </a:ext>
              </a:extLst>
            </p:cNvPr>
            <p:cNvCxnSpPr/>
            <p:nvPr/>
          </p:nvCxnSpPr>
          <p:spPr>
            <a:xfrm>
              <a:off x="4953000" y="2484566"/>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0" name="Straight Arrow Connector 89">
              <a:extLst>
                <a:ext uri="{FF2B5EF4-FFF2-40B4-BE49-F238E27FC236}">
                  <a16:creationId xmlns:a16="http://schemas.microsoft.com/office/drawing/2014/main" id="{1B6D666F-E20A-482F-885F-9988FD9BA3A4}"/>
                </a:ext>
              </a:extLst>
            </p:cNvPr>
            <p:cNvCxnSpPr/>
            <p:nvPr/>
          </p:nvCxnSpPr>
          <p:spPr>
            <a:xfrm flipV="1">
              <a:off x="5105400" y="3719899"/>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1" name="Straight Arrow Connector 90">
              <a:extLst>
                <a:ext uri="{FF2B5EF4-FFF2-40B4-BE49-F238E27FC236}">
                  <a16:creationId xmlns:a16="http://schemas.microsoft.com/office/drawing/2014/main" id="{F2DE0925-241A-47D3-8407-AA8788336B37}"/>
                </a:ext>
              </a:extLst>
            </p:cNvPr>
            <p:cNvCxnSpPr/>
            <p:nvPr/>
          </p:nvCxnSpPr>
          <p:spPr>
            <a:xfrm flipV="1">
              <a:off x="5943600"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2" name="Straight Arrow Connector 91">
              <a:extLst>
                <a:ext uri="{FF2B5EF4-FFF2-40B4-BE49-F238E27FC236}">
                  <a16:creationId xmlns:a16="http://schemas.microsoft.com/office/drawing/2014/main" id="{1D874DF6-829D-4139-AB8C-6AD35FADB103}"/>
                </a:ext>
              </a:extLst>
            </p:cNvPr>
            <p:cNvCxnSpPr/>
            <p:nvPr/>
          </p:nvCxnSpPr>
          <p:spPr>
            <a:xfrm>
              <a:off x="5334000" y="24896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3" name="Straight Arrow Connector 92">
              <a:extLst>
                <a:ext uri="{FF2B5EF4-FFF2-40B4-BE49-F238E27FC236}">
                  <a16:creationId xmlns:a16="http://schemas.microsoft.com/office/drawing/2014/main" id="{9B032BAF-F9BA-446D-BD2D-15B7D43C5D06}"/>
                </a:ext>
              </a:extLst>
            </p:cNvPr>
            <p:cNvCxnSpPr/>
            <p:nvPr/>
          </p:nvCxnSpPr>
          <p:spPr>
            <a:xfrm flipV="1">
              <a:off x="5867400" y="2489625"/>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94" name="Straight Arrow Connector 93">
              <a:extLst>
                <a:ext uri="{FF2B5EF4-FFF2-40B4-BE49-F238E27FC236}">
                  <a16:creationId xmlns:a16="http://schemas.microsoft.com/office/drawing/2014/main" id="{AE984789-23E5-4F38-B2A6-1998A2BC4942}"/>
                </a:ext>
              </a:extLst>
            </p:cNvPr>
            <p:cNvCxnSpPr/>
            <p:nvPr/>
          </p:nvCxnSpPr>
          <p:spPr>
            <a:xfrm>
              <a:off x="5105400" y="3719899"/>
              <a:ext cx="457200" cy="1235333"/>
            </a:xfrm>
            <a:prstGeom prst="straightConnector1">
              <a:avLst/>
            </a:prstGeom>
            <a:noFill/>
            <a:ln w="19050" cap="flat" cmpd="sng" algn="ctr">
              <a:solidFill>
                <a:srgbClr val="5B9BD5"/>
              </a:solidFill>
              <a:prstDash val="solid"/>
              <a:miter lim="800000"/>
              <a:headEnd type="none" w="med" len="med"/>
              <a:tailEnd type="arrow"/>
            </a:ln>
            <a:effectLst/>
          </p:spPr>
        </p:cxnSp>
      </p:grpSp>
      <p:sp>
        <p:nvSpPr>
          <p:cNvPr id="95" name="TextBox 94">
            <a:extLst>
              <a:ext uri="{FF2B5EF4-FFF2-40B4-BE49-F238E27FC236}">
                <a16:creationId xmlns:a16="http://schemas.microsoft.com/office/drawing/2014/main" id="{320A6EB8-6DE9-4914-AC80-E1AF9A15D0D1}"/>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96" name="TextBox 95">
            <a:extLst>
              <a:ext uri="{FF2B5EF4-FFF2-40B4-BE49-F238E27FC236}">
                <a16:creationId xmlns:a16="http://schemas.microsoft.com/office/drawing/2014/main" id="{6FA27C21-F79A-44ED-A52D-5FAA9B51C581}"/>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grpSp>
        <p:nvGrpSpPr>
          <p:cNvPr id="97" name="Group 96">
            <a:extLst>
              <a:ext uri="{FF2B5EF4-FFF2-40B4-BE49-F238E27FC236}">
                <a16:creationId xmlns:a16="http://schemas.microsoft.com/office/drawing/2014/main" id="{9942E352-00A9-4C55-9E40-3F3F098E6BD9}"/>
              </a:ext>
            </a:extLst>
          </p:cNvPr>
          <p:cNvGrpSpPr/>
          <p:nvPr/>
        </p:nvGrpSpPr>
        <p:grpSpPr>
          <a:xfrm>
            <a:off x="8133537" y="2258792"/>
            <a:ext cx="1723556" cy="2923992"/>
            <a:chOff x="6609537" y="2258792"/>
            <a:chExt cx="1723556" cy="2923992"/>
          </a:xfrm>
        </p:grpSpPr>
        <p:sp>
          <p:nvSpPr>
            <p:cNvPr id="98" name="Rectangle 97">
              <a:extLst>
                <a:ext uri="{FF2B5EF4-FFF2-40B4-BE49-F238E27FC236}">
                  <a16:creationId xmlns:a16="http://schemas.microsoft.com/office/drawing/2014/main" id="{635E4258-DD7C-400A-98E9-880C6CAD3E11}"/>
                </a:ext>
              </a:extLst>
            </p:cNvPr>
            <p:cNvSpPr/>
            <p:nvPr/>
          </p:nvSpPr>
          <p:spPr>
            <a:xfrm>
              <a:off x="6628820" y="2258792"/>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99" name="Rectangle 98">
              <a:extLst>
                <a:ext uri="{FF2B5EF4-FFF2-40B4-BE49-F238E27FC236}">
                  <a16:creationId xmlns:a16="http://schemas.microsoft.com/office/drawing/2014/main" id="{CED4960D-33F2-4A82-ABAA-90021D0A7198}"/>
                </a:ext>
              </a:extLst>
            </p:cNvPr>
            <p:cNvSpPr/>
            <p:nvPr/>
          </p:nvSpPr>
          <p:spPr>
            <a:xfrm>
              <a:off x="6628804" y="3489066"/>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0" name="Rectangle 99">
              <a:extLst>
                <a:ext uri="{FF2B5EF4-FFF2-40B4-BE49-F238E27FC236}">
                  <a16:creationId xmlns:a16="http://schemas.microsoft.com/office/drawing/2014/main" id="{6AE11F22-5FCF-4E98-A674-D39A6C6EE0CE}"/>
                </a:ext>
              </a:extLst>
            </p:cNvPr>
            <p:cNvSpPr/>
            <p:nvPr/>
          </p:nvSpPr>
          <p:spPr>
            <a:xfrm>
              <a:off x="6609537" y="4721119"/>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sp>
        <p:nvSpPr>
          <p:cNvPr id="101" name="TextBox 100">
            <a:extLst>
              <a:ext uri="{FF2B5EF4-FFF2-40B4-BE49-F238E27FC236}">
                <a16:creationId xmlns:a16="http://schemas.microsoft.com/office/drawing/2014/main" id="{D34EBC3C-3923-4AB6-A080-2C4E90D59383}"/>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102" name="Rectangle 101">
            <a:extLst>
              <a:ext uri="{FF2B5EF4-FFF2-40B4-BE49-F238E27FC236}">
                <a16:creationId xmlns:a16="http://schemas.microsoft.com/office/drawing/2014/main" id="{3DDE9478-590B-4E3A-BB6F-81F17F0AC6B1}"/>
              </a:ext>
            </a:extLst>
          </p:cNvPr>
          <p:cNvSpPr/>
          <p:nvPr/>
        </p:nvSpPr>
        <p:spPr>
          <a:xfrm>
            <a:off x="4840279" y="2307967"/>
            <a:ext cx="1600200"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sp>
        <p:nvSpPr>
          <p:cNvPr id="103" name="Rectangle 102">
            <a:extLst>
              <a:ext uri="{FF2B5EF4-FFF2-40B4-BE49-F238E27FC236}">
                <a16:creationId xmlns:a16="http://schemas.microsoft.com/office/drawing/2014/main" id="{4A8431B0-86C0-4D75-B8B9-6385BA773E0A}"/>
              </a:ext>
            </a:extLst>
          </p:cNvPr>
          <p:cNvSpPr/>
          <p:nvPr/>
        </p:nvSpPr>
        <p:spPr>
          <a:xfrm>
            <a:off x="5449881" y="4778633"/>
            <a:ext cx="990599"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104" name="Group 103">
            <a:extLst>
              <a:ext uri="{FF2B5EF4-FFF2-40B4-BE49-F238E27FC236}">
                <a16:creationId xmlns:a16="http://schemas.microsoft.com/office/drawing/2014/main" id="{3132982F-25B0-445E-8FD3-1ADA294B402D}"/>
              </a:ext>
            </a:extLst>
          </p:cNvPr>
          <p:cNvGrpSpPr/>
          <p:nvPr/>
        </p:nvGrpSpPr>
        <p:grpSpPr>
          <a:xfrm>
            <a:off x="7732642" y="1861065"/>
            <a:ext cx="801759" cy="4179332"/>
            <a:chOff x="5542720" y="1905000"/>
            <a:chExt cx="801759" cy="4179332"/>
          </a:xfrm>
        </p:grpSpPr>
        <p:cxnSp>
          <p:nvCxnSpPr>
            <p:cNvPr id="105" name="Straight Connector 104">
              <a:extLst>
                <a:ext uri="{FF2B5EF4-FFF2-40B4-BE49-F238E27FC236}">
                  <a16:creationId xmlns:a16="http://schemas.microsoft.com/office/drawing/2014/main" id="{EBFCB896-ACA9-46BE-9A8C-7A3F3E28606F}"/>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106" name="TextBox 105">
              <a:extLst>
                <a:ext uri="{FF2B5EF4-FFF2-40B4-BE49-F238E27FC236}">
                  <a16:creationId xmlns:a16="http://schemas.microsoft.com/office/drawing/2014/main" id="{B6D6C5A9-3E4E-45C9-B9B3-A2BA21D63FFA}"/>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107" name="Rectangle 106">
            <a:extLst>
              <a:ext uri="{FF2B5EF4-FFF2-40B4-BE49-F238E27FC236}">
                <a16:creationId xmlns:a16="http://schemas.microsoft.com/office/drawing/2014/main" id="{2346E5E9-FF15-4A67-99D0-62DF7075F248}"/>
              </a:ext>
            </a:extLst>
          </p:cNvPr>
          <p:cNvSpPr/>
          <p:nvPr/>
        </p:nvSpPr>
        <p:spPr>
          <a:xfrm>
            <a:off x="9296401" y="3548360"/>
            <a:ext cx="593163"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108" name="Group 107">
            <a:extLst>
              <a:ext uri="{FF2B5EF4-FFF2-40B4-BE49-F238E27FC236}">
                <a16:creationId xmlns:a16="http://schemas.microsoft.com/office/drawing/2014/main" id="{707DFAFC-8657-4DE9-A607-2A37748A7064}"/>
              </a:ext>
            </a:extLst>
          </p:cNvPr>
          <p:cNvGrpSpPr/>
          <p:nvPr/>
        </p:nvGrpSpPr>
        <p:grpSpPr>
          <a:xfrm>
            <a:off x="2057400" y="2819400"/>
            <a:ext cx="1371600" cy="3048000"/>
            <a:chOff x="533400" y="2819400"/>
            <a:chExt cx="1371600" cy="3048000"/>
          </a:xfrm>
        </p:grpSpPr>
        <p:grpSp>
          <p:nvGrpSpPr>
            <p:cNvPr id="109" name="Group 108">
              <a:extLst>
                <a:ext uri="{FF2B5EF4-FFF2-40B4-BE49-F238E27FC236}">
                  <a16:creationId xmlns:a16="http://schemas.microsoft.com/office/drawing/2014/main" id="{E7624F55-43EE-46F8-AC28-AD4EF1F98BDE}"/>
                </a:ext>
              </a:extLst>
            </p:cNvPr>
            <p:cNvGrpSpPr/>
            <p:nvPr/>
          </p:nvGrpSpPr>
          <p:grpSpPr>
            <a:xfrm>
              <a:off x="533400" y="2819400"/>
              <a:ext cx="1371600" cy="533400"/>
              <a:chOff x="1143000" y="2895600"/>
              <a:chExt cx="1371600" cy="533400"/>
            </a:xfrm>
          </p:grpSpPr>
          <p:sp>
            <p:nvSpPr>
              <p:cNvPr id="116" name="Rounded Rectangle 39">
                <a:extLst>
                  <a:ext uri="{FF2B5EF4-FFF2-40B4-BE49-F238E27FC236}">
                    <a16:creationId xmlns:a16="http://schemas.microsoft.com/office/drawing/2014/main" id="{565E48AF-A99F-4D9B-BC69-9A7D47D4D928}"/>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7" name="Right Arrow 2">
                <a:extLst>
                  <a:ext uri="{FF2B5EF4-FFF2-40B4-BE49-F238E27FC236}">
                    <a16:creationId xmlns:a16="http://schemas.microsoft.com/office/drawing/2014/main" id="{30F71426-5FDA-452B-933D-5794530E5CA9}"/>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10" name="Group 109">
              <a:extLst>
                <a:ext uri="{FF2B5EF4-FFF2-40B4-BE49-F238E27FC236}">
                  <a16:creationId xmlns:a16="http://schemas.microsoft.com/office/drawing/2014/main" id="{51589CB0-1882-4FFE-B505-1A97355654EE}"/>
                </a:ext>
              </a:extLst>
            </p:cNvPr>
            <p:cNvGrpSpPr/>
            <p:nvPr/>
          </p:nvGrpSpPr>
          <p:grpSpPr>
            <a:xfrm>
              <a:off x="533400" y="4038600"/>
              <a:ext cx="1371600" cy="533400"/>
              <a:chOff x="1143000" y="2895600"/>
              <a:chExt cx="1371600" cy="533400"/>
            </a:xfrm>
          </p:grpSpPr>
          <p:sp>
            <p:nvSpPr>
              <p:cNvPr id="114" name="Rounded Rectangle 42">
                <a:extLst>
                  <a:ext uri="{FF2B5EF4-FFF2-40B4-BE49-F238E27FC236}">
                    <a16:creationId xmlns:a16="http://schemas.microsoft.com/office/drawing/2014/main" id="{F04899CF-D532-4447-84CD-EEAC28D4F56F}"/>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5" name="Right Arrow 43">
                <a:extLst>
                  <a:ext uri="{FF2B5EF4-FFF2-40B4-BE49-F238E27FC236}">
                    <a16:creationId xmlns:a16="http://schemas.microsoft.com/office/drawing/2014/main" id="{BDA045CB-545A-4B22-8807-197678B4931C}"/>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11" name="Group 110">
              <a:extLst>
                <a:ext uri="{FF2B5EF4-FFF2-40B4-BE49-F238E27FC236}">
                  <a16:creationId xmlns:a16="http://schemas.microsoft.com/office/drawing/2014/main" id="{9D261494-1441-4123-A07F-7204D52DC80F}"/>
                </a:ext>
              </a:extLst>
            </p:cNvPr>
            <p:cNvGrpSpPr/>
            <p:nvPr/>
          </p:nvGrpSpPr>
          <p:grpSpPr>
            <a:xfrm>
              <a:off x="533400" y="5334000"/>
              <a:ext cx="1371600" cy="533400"/>
              <a:chOff x="1143000" y="2895600"/>
              <a:chExt cx="1371600" cy="533400"/>
            </a:xfrm>
          </p:grpSpPr>
          <p:sp>
            <p:nvSpPr>
              <p:cNvPr id="112" name="Rounded Rectangle 45">
                <a:extLst>
                  <a:ext uri="{FF2B5EF4-FFF2-40B4-BE49-F238E27FC236}">
                    <a16:creationId xmlns:a16="http://schemas.microsoft.com/office/drawing/2014/main" id="{A89981AB-4D1F-4BC3-98AE-6FD05A285299}"/>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13" name="Right Arrow 46">
                <a:extLst>
                  <a:ext uri="{FF2B5EF4-FFF2-40B4-BE49-F238E27FC236}">
                    <a16:creationId xmlns:a16="http://schemas.microsoft.com/office/drawing/2014/main" id="{42FE741E-651E-46B6-B331-64341EA81FF7}"/>
                  </a:ext>
                </a:extLst>
              </p:cNvPr>
              <p:cNvSpPr/>
              <p:nvPr/>
            </p:nvSpPr>
            <p:spPr>
              <a:xfrm>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grpSp>
        <p:nvGrpSpPr>
          <p:cNvPr id="118" name="Group 117">
            <a:extLst>
              <a:ext uri="{FF2B5EF4-FFF2-40B4-BE49-F238E27FC236}">
                <a16:creationId xmlns:a16="http://schemas.microsoft.com/office/drawing/2014/main" id="{B84A57AB-2101-43F5-8BE1-CC6957216885}"/>
              </a:ext>
            </a:extLst>
          </p:cNvPr>
          <p:cNvGrpSpPr/>
          <p:nvPr/>
        </p:nvGrpSpPr>
        <p:grpSpPr>
          <a:xfrm>
            <a:off x="4038600" y="2819400"/>
            <a:ext cx="2438400" cy="3048000"/>
            <a:chOff x="2514600" y="2819400"/>
            <a:chExt cx="2438400" cy="3048000"/>
          </a:xfrm>
        </p:grpSpPr>
        <p:grpSp>
          <p:nvGrpSpPr>
            <p:cNvPr id="119" name="Group 118">
              <a:extLst>
                <a:ext uri="{FF2B5EF4-FFF2-40B4-BE49-F238E27FC236}">
                  <a16:creationId xmlns:a16="http://schemas.microsoft.com/office/drawing/2014/main" id="{7728720F-D5E7-4C0D-8536-832465E7F28F}"/>
                </a:ext>
              </a:extLst>
            </p:cNvPr>
            <p:cNvGrpSpPr/>
            <p:nvPr/>
          </p:nvGrpSpPr>
          <p:grpSpPr>
            <a:xfrm>
              <a:off x="2514600" y="2819400"/>
              <a:ext cx="1371600" cy="533400"/>
              <a:chOff x="1143000" y="2895600"/>
              <a:chExt cx="1371600" cy="533400"/>
            </a:xfrm>
          </p:grpSpPr>
          <p:sp>
            <p:nvSpPr>
              <p:cNvPr id="126" name="Rounded Rectangle 58">
                <a:extLst>
                  <a:ext uri="{FF2B5EF4-FFF2-40B4-BE49-F238E27FC236}">
                    <a16:creationId xmlns:a16="http://schemas.microsoft.com/office/drawing/2014/main" id="{CECB6436-08EC-41D7-A56D-1F4714557FAB}"/>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1</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7" name="Right Arrow 59">
                <a:extLst>
                  <a:ext uri="{FF2B5EF4-FFF2-40B4-BE49-F238E27FC236}">
                    <a16:creationId xmlns:a16="http://schemas.microsoft.com/office/drawing/2014/main" id="{CFB49C02-F35B-4EFD-B4B1-0108F5B0716F}"/>
                  </a:ext>
                </a:extLst>
              </p:cNvPr>
              <p:cNvSpPr/>
              <p:nvPr/>
            </p:nvSpPr>
            <p:spPr>
              <a:xfrm rot="19187059">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20" name="Group 119">
              <a:extLst>
                <a:ext uri="{FF2B5EF4-FFF2-40B4-BE49-F238E27FC236}">
                  <a16:creationId xmlns:a16="http://schemas.microsoft.com/office/drawing/2014/main" id="{E460815E-3611-49F4-9D0A-E82F6AA363C0}"/>
                </a:ext>
              </a:extLst>
            </p:cNvPr>
            <p:cNvGrpSpPr/>
            <p:nvPr/>
          </p:nvGrpSpPr>
          <p:grpSpPr>
            <a:xfrm>
              <a:off x="3581400" y="4038600"/>
              <a:ext cx="1371600" cy="533400"/>
              <a:chOff x="1143000" y="2895600"/>
              <a:chExt cx="1371600" cy="533400"/>
            </a:xfrm>
          </p:grpSpPr>
          <p:sp>
            <p:nvSpPr>
              <p:cNvPr id="124" name="Rounded Rectangle 61">
                <a:extLst>
                  <a:ext uri="{FF2B5EF4-FFF2-40B4-BE49-F238E27FC236}">
                    <a16:creationId xmlns:a16="http://schemas.microsoft.com/office/drawing/2014/main" id="{BF1CC289-5877-43A0-B664-65D8EF2FE0E0}"/>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2</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5" name="Right Arrow 62">
                <a:extLst>
                  <a:ext uri="{FF2B5EF4-FFF2-40B4-BE49-F238E27FC236}">
                    <a16:creationId xmlns:a16="http://schemas.microsoft.com/office/drawing/2014/main" id="{8C35B5F9-33F5-4CE6-A3E3-5B4942F3998B}"/>
                  </a:ext>
                </a:extLst>
              </p:cNvPr>
              <p:cNvSpPr/>
              <p:nvPr/>
            </p:nvSpPr>
            <p:spPr>
              <a:xfrm rot="2958776">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21" name="Group 120">
              <a:extLst>
                <a:ext uri="{FF2B5EF4-FFF2-40B4-BE49-F238E27FC236}">
                  <a16:creationId xmlns:a16="http://schemas.microsoft.com/office/drawing/2014/main" id="{0A0B5F97-AC15-4DF8-93D3-EF8014C352F6}"/>
                </a:ext>
              </a:extLst>
            </p:cNvPr>
            <p:cNvGrpSpPr/>
            <p:nvPr/>
          </p:nvGrpSpPr>
          <p:grpSpPr>
            <a:xfrm>
              <a:off x="3124200" y="5334000"/>
              <a:ext cx="1371600" cy="533400"/>
              <a:chOff x="1143000" y="2895600"/>
              <a:chExt cx="1371600" cy="533400"/>
            </a:xfrm>
          </p:grpSpPr>
          <p:sp>
            <p:nvSpPr>
              <p:cNvPr id="122" name="Rounded Rectangle 64">
                <a:extLst>
                  <a:ext uri="{FF2B5EF4-FFF2-40B4-BE49-F238E27FC236}">
                    <a16:creationId xmlns:a16="http://schemas.microsoft.com/office/drawing/2014/main" id="{71418986-6F30-49CB-AE59-A740B9C4912D}"/>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r>
                  <a:rPr kumimoji="0" lang="en-US" sz="2800" b="0" i="0" u="none" strike="noStrike" kern="0" cap="none" spc="0" normalizeH="0" baseline="30000" noProof="0">
                    <a:ln>
                      <a:noFill/>
                    </a:ln>
                    <a:solidFill>
                      <a:srgbClr val="000000"/>
                    </a:solidFill>
                    <a:effectLst/>
                    <a:uLnTx/>
                    <a:uFillTx/>
                    <a:latin typeface="Gill Sans Light"/>
                    <a:ea typeface="+mn-ea"/>
                    <a:cs typeface="Gill Sans Light"/>
                  </a:rPr>
                  <a:t>3</a:t>
                </a:r>
                <a:endParaRPr kumimoji="0" lang="en-US" sz="2800" b="0" i="0" u="none" strike="noStrike" kern="0" cap="none" spc="0" normalizeH="0" baseline="0" noProof="0">
                  <a:ln>
                    <a:noFill/>
                  </a:ln>
                  <a:solidFill>
                    <a:srgbClr val="000000"/>
                  </a:solidFill>
                  <a:effectLst/>
                  <a:uLnTx/>
                  <a:uFillTx/>
                  <a:latin typeface="Gill Sans Light"/>
                  <a:ea typeface="+mn-ea"/>
                  <a:cs typeface="Gill Sans Light"/>
                </a:endParaRPr>
              </a:p>
            </p:txBody>
          </p:sp>
          <p:sp>
            <p:nvSpPr>
              <p:cNvPr id="123" name="Right Arrow 65">
                <a:extLst>
                  <a:ext uri="{FF2B5EF4-FFF2-40B4-BE49-F238E27FC236}">
                    <a16:creationId xmlns:a16="http://schemas.microsoft.com/office/drawing/2014/main" id="{9C297140-BB61-4894-9421-89011382EBE9}"/>
                  </a:ext>
                </a:extLst>
              </p:cNvPr>
              <p:cNvSpPr/>
              <p:nvPr/>
            </p:nvSpPr>
            <p:spPr>
              <a:xfrm rot="20556231">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grpSp>
        <p:nvGrpSpPr>
          <p:cNvPr id="128" name="Group 127">
            <a:extLst>
              <a:ext uri="{FF2B5EF4-FFF2-40B4-BE49-F238E27FC236}">
                <a16:creationId xmlns:a16="http://schemas.microsoft.com/office/drawing/2014/main" id="{BC037014-0238-40D7-9DFF-A26E16190F53}"/>
              </a:ext>
            </a:extLst>
          </p:cNvPr>
          <p:cNvGrpSpPr/>
          <p:nvPr/>
        </p:nvGrpSpPr>
        <p:grpSpPr>
          <a:xfrm>
            <a:off x="8133521" y="2741306"/>
            <a:ext cx="1371600" cy="3048000"/>
            <a:chOff x="533400" y="2819400"/>
            <a:chExt cx="1371600" cy="3048000"/>
          </a:xfrm>
        </p:grpSpPr>
        <p:grpSp>
          <p:nvGrpSpPr>
            <p:cNvPr id="129" name="Group 128">
              <a:extLst>
                <a:ext uri="{FF2B5EF4-FFF2-40B4-BE49-F238E27FC236}">
                  <a16:creationId xmlns:a16="http://schemas.microsoft.com/office/drawing/2014/main" id="{CC4D4BCA-A007-4879-9BEA-88382C4517E3}"/>
                </a:ext>
              </a:extLst>
            </p:cNvPr>
            <p:cNvGrpSpPr/>
            <p:nvPr/>
          </p:nvGrpSpPr>
          <p:grpSpPr>
            <a:xfrm>
              <a:off x="533400" y="2819400"/>
              <a:ext cx="1371600" cy="533400"/>
              <a:chOff x="1143000" y="2895600"/>
              <a:chExt cx="1371600" cy="533400"/>
            </a:xfrm>
          </p:grpSpPr>
          <p:sp>
            <p:nvSpPr>
              <p:cNvPr id="136" name="Rounded Rectangle 83">
                <a:extLst>
                  <a:ext uri="{FF2B5EF4-FFF2-40B4-BE49-F238E27FC236}">
                    <a16:creationId xmlns:a16="http://schemas.microsoft.com/office/drawing/2014/main" id="{D09C339F-069E-4CE1-BAC1-7B70FDEA05A4}"/>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7" name="Right Arrow 84">
                <a:extLst>
                  <a:ext uri="{FF2B5EF4-FFF2-40B4-BE49-F238E27FC236}">
                    <a16:creationId xmlns:a16="http://schemas.microsoft.com/office/drawing/2014/main" id="{C44111C1-DF74-45FC-B275-3A3C82EA26A5}"/>
                  </a:ext>
                </a:extLst>
              </p:cNvPr>
              <p:cNvSpPr/>
              <p:nvPr/>
            </p:nvSpPr>
            <p:spPr>
              <a:xfrm rot="20266155">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30" name="Group 129">
              <a:extLst>
                <a:ext uri="{FF2B5EF4-FFF2-40B4-BE49-F238E27FC236}">
                  <a16:creationId xmlns:a16="http://schemas.microsoft.com/office/drawing/2014/main" id="{32BB8034-E1B0-47B0-A448-8D49CDDC6804}"/>
                </a:ext>
              </a:extLst>
            </p:cNvPr>
            <p:cNvGrpSpPr/>
            <p:nvPr/>
          </p:nvGrpSpPr>
          <p:grpSpPr>
            <a:xfrm>
              <a:off x="533400" y="4038600"/>
              <a:ext cx="1371600" cy="533400"/>
              <a:chOff x="1143000" y="2895600"/>
              <a:chExt cx="1371600" cy="533400"/>
            </a:xfrm>
          </p:grpSpPr>
          <p:sp>
            <p:nvSpPr>
              <p:cNvPr id="134" name="Rounded Rectangle 81">
                <a:extLst>
                  <a:ext uri="{FF2B5EF4-FFF2-40B4-BE49-F238E27FC236}">
                    <a16:creationId xmlns:a16="http://schemas.microsoft.com/office/drawing/2014/main" id="{61271FE5-D89D-4737-8CE2-8B22DC67D166}"/>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5" name="Right Arrow 82">
                <a:extLst>
                  <a:ext uri="{FF2B5EF4-FFF2-40B4-BE49-F238E27FC236}">
                    <a16:creationId xmlns:a16="http://schemas.microsoft.com/office/drawing/2014/main" id="{ADE41ADC-CEAB-45B3-A827-E52057F32D00}"/>
                  </a:ext>
                </a:extLst>
              </p:cNvPr>
              <p:cNvSpPr/>
              <p:nvPr/>
            </p:nvSpPr>
            <p:spPr>
              <a:xfrm rot="20111223">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nvGrpSpPr>
            <p:cNvPr id="131" name="Group 130">
              <a:extLst>
                <a:ext uri="{FF2B5EF4-FFF2-40B4-BE49-F238E27FC236}">
                  <a16:creationId xmlns:a16="http://schemas.microsoft.com/office/drawing/2014/main" id="{0AFEF460-5BCD-4874-9A0A-794955C5F67F}"/>
                </a:ext>
              </a:extLst>
            </p:cNvPr>
            <p:cNvGrpSpPr/>
            <p:nvPr/>
          </p:nvGrpSpPr>
          <p:grpSpPr>
            <a:xfrm>
              <a:off x="533400" y="5334000"/>
              <a:ext cx="1371600" cy="533400"/>
              <a:chOff x="1143000" y="2895600"/>
              <a:chExt cx="1371600" cy="533400"/>
            </a:xfrm>
          </p:grpSpPr>
          <p:sp>
            <p:nvSpPr>
              <p:cNvPr id="132" name="Rounded Rectangle 79">
                <a:extLst>
                  <a:ext uri="{FF2B5EF4-FFF2-40B4-BE49-F238E27FC236}">
                    <a16:creationId xmlns:a16="http://schemas.microsoft.com/office/drawing/2014/main" id="{DD93641E-F344-4BC0-B7B0-9DD1E32B09F3}"/>
                  </a:ext>
                </a:extLst>
              </p:cNvPr>
              <p:cNvSpPr/>
              <p:nvPr/>
            </p:nvSpPr>
            <p:spPr>
              <a:xfrm>
                <a:off x="1143000" y="2895600"/>
                <a:ext cx="1371600" cy="533400"/>
              </a:xfrm>
              <a:prstGeom prst="round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headEnd type="none" w="med" len="med"/>
                <a:tailEnd type="none"/>
              </a:ln>
              <a:effectLst/>
            </p:spPr>
            <p:txBody>
              <a:bodyPr tIns="0" bIns="137160"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Gill Sans Light"/>
                    <a:ea typeface="+mn-ea"/>
                    <a:cs typeface="Gill Sans Light"/>
                  </a:rPr>
                  <a:t>w</a:t>
                </a:r>
              </a:p>
            </p:txBody>
          </p:sp>
          <p:sp>
            <p:nvSpPr>
              <p:cNvPr id="133" name="Right Arrow 80">
                <a:extLst>
                  <a:ext uri="{FF2B5EF4-FFF2-40B4-BE49-F238E27FC236}">
                    <a16:creationId xmlns:a16="http://schemas.microsoft.com/office/drawing/2014/main" id="{D162D5D3-8749-46E0-814F-3112AFF35328}"/>
                  </a:ext>
                </a:extLst>
              </p:cNvPr>
              <p:cNvSpPr/>
              <p:nvPr/>
            </p:nvSpPr>
            <p:spPr>
              <a:xfrm rot="19836594">
                <a:off x="1865292" y="3048000"/>
                <a:ext cx="445671" cy="304800"/>
              </a:xfrm>
              <a:prstGeom prst="rightArrow">
                <a:avLst/>
              </a:prstGeom>
              <a:solidFill>
                <a:srgbClr val="ED7D31"/>
              </a:solidFill>
              <a:ln w="12700" cap="flat" cmpd="sng" algn="ctr">
                <a:solidFill>
                  <a:srgbClr val="ED7D31">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grpSp>
      <p:sp>
        <p:nvSpPr>
          <p:cNvPr id="138" name="Rectangle 137">
            <a:extLst>
              <a:ext uri="{FF2B5EF4-FFF2-40B4-BE49-F238E27FC236}">
                <a16:creationId xmlns:a16="http://schemas.microsoft.com/office/drawing/2014/main" id="{6CEDC7F3-C58E-46BD-BEAF-06B814344DCF}"/>
              </a:ext>
            </a:extLst>
          </p:cNvPr>
          <p:cNvSpPr/>
          <p:nvPr/>
        </p:nvSpPr>
        <p:spPr>
          <a:xfrm>
            <a:off x="586390" y="6407957"/>
            <a:ext cx="6096000" cy="363946"/>
          </a:xfrm>
          <a:prstGeom prst="rect">
            <a:avLst/>
          </a:prstGeom>
        </p:spPr>
        <p:txBody>
          <a:bodyPr>
            <a:spAutoFit/>
          </a:bodyPr>
          <a:lstStyle/>
          <a:p>
            <a:r>
              <a:rPr lang="en-US" dirty="0"/>
              <a:t>Joseph E. Gonzalez </a:t>
            </a:r>
            <a:r>
              <a:rPr lang="en-US" i="1" dirty="0"/>
              <a:t>AI-Systems Distributed Training</a:t>
            </a:r>
          </a:p>
        </p:txBody>
      </p:sp>
    </p:spTree>
    <p:extLst>
      <p:ext uri="{BB962C8B-B14F-4D97-AF65-F5344CB8AC3E}">
        <p14:creationId xmlns:p14="http://schemas.microsoft.com/office/powerpoint/2010/main" val="3835946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par>
                                <p:cTn id="8" presetID="22" presetClass="entr" presetSubtype="8"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wipe(left)">
                                      <p:cBhvr>
                                        <p:cTn id="10" dur="500"/>
                                        <p:tgtEl>
                                          <p:spTgt spid="7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left)">
                                      <p:cBhvr>
                                        <p:cTn id="15" dur="2000"/>
                                        <p:tgtEl>
                                          <p:spTgt spid="8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500"/>
                                        <p:tgtEl>
                                          <p:spTgt spid="1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wipe(up)">
                                      <p:cBhvr>
                                        <p:cTn id="28" dur="500"/>
                                        <p:tgtEl>
                                          <p:spTgt spid="85"/>
                                        </p:tgtEl>
                                      </p:cBhvr>
                                    </p:animEffect>
                                  </p:childTnLst>
                                </p:cTn>
                              </p:par>
                              <p:par>
                                <p:cTn id="29" presetID="10" presetClass="entr" presetSubtype="0" fill="hold" grpId="0" nodeType="withEffect">
                                  <p:stCondLst>
                                    <p:cond delay="10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88"/>
                                        </p:tgtEl>
                                        <p:attrNameLst>
                                          <p:attrName>style.visibility</p:attrName>
                                        </p:attrNameLst>
                                      </p:cBhvr>
                                      <p:to>
                                        <p:strVal val="visible"/>
                                      </p:to>
                                    </p:set>
                                    <p:animEffect transition="in" filter="wipe(left)">
                                      <p:cBhvr>
                                        <p:cTn id="36" dur="500"/>
                                        <p:tgtEl>
                                          <p:spTgt spid="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4"/>
                                        </p:tgtEl>
                                        <p:attrNameLst>
                                          <p:attrName>style.visibility</p:attrName>
                                        </p:attrNameLst>
                                      </p:cBhvr>
                                      <p:to>
                                        <p:strVal val="visible"/>
                                      </p:to>
                                    </p:set>
                                    <p:animEffect transition="in" filter="wipe(up)">
                                      <p:cBhvr>
                                        <p:cTn id="41" dur="500"/>
                                        <p:tgtEl>
                                          <p:spTgt spid="10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1"/>
                                        </p:tgtEl>
                                        <p:attrNameLst>
                                          <p:attrName>style.visibility</p:attrName>
                                        </p:attrNameLst>
                                      </p:cBhvr>
                                      <p:to>
                                        <p:strVal val="visible"/>
                                      </p:to>
                                    </p:set>
                                    <p:animEffect transition="in" filter="fade">
                                      <p:cBhvr>
                                        <p:cTn id="51" dur="500"/>
                                        <p:tgtEl>
                                          <p:spTgt spid="101"/>
                                        </p:tgtEl>
                                      </p:cBhvr>
                                    </p:animEffect>
                                  </p:childTnLst>
                                </p:cTn>
                              </p:par>
                              <p:par>
                                <p:cTn id="52" presetID="22" presetClass="entr" presetSubtype="8" fill="hold" nodeType="withEffect">
                                  <p:stCondLst>
                                    <p:cond delay="0"/>
                                  </p:stCondLst>
                                  <p:childTnLst>
                                    <p:set>
                                      <p:cBhvr>
                                        <p:cTn id="53" dur="1" fill="hold">
                                          <p:stCondLst>
                                            <p:cond delay="0"/>
                                          </p:stCondLst>
                                        </p:cTn>
                                        <p:tgtEl>
                                          <p:spTgt spid="97"/>
                                        </p:tgtEl>
                                        <p:attrNameLst>
                                          <p:attrName>style.visibility</p:attrName>
                                        </p:attrNameLst>
                                      </p:cBhvr>
                                      <p:to>
                                        <p:strVal val="visible"/>
                                      </p:to>
                                    </p:set>
                                    <p:animEffect transition="in" filter="wipe(left)">
                                      <p:cBhvr>
                                        <p:cTn id="54" dur="500"/>
                                        <p:tgtEl>
                                          <p:spTgt spid="97"/>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102"/>
                                        </p:tgtEl>
                                        <p:attrNameLst>
                                          <p:attrName>style.visibility</p:attrName>
                                        </p:attrNameLst>
                                      </p:cBhvr>
                                      <p:to>
                                        <p:strVal val="visible"/>
                                      </p:to>
                                    </p:set>
                                    <p:anim calcmode="lin" valueType="num">
                                      <p:cBhvr>
                                        <p:cTn id="59" dur="500" fill="hold"/>
                                        <p:tgtEl>
                                          <p:spTgt spid="102"/>
                                        </p:tgtEl>
                                        <p:attrNameLst>
                                          <p:attrName>ppt_w</p:attrName>
                                        </p:attrNameLst>
                                      </p:cBhvr>
                                      <p:tavLst>
                                        <p:tav tm="0">
                                          <p:val>
                                            <p:fltVal val="0"/>
                                          </p:val>
                                        </p:tav>
                                        <p:tav tm="100000">
                                          <p:val>
                                            <p:strVal val="#ppt_w"/>
                                          </p:val>
                                        </p:tav>
                                      </p:tavLst>
                                    </p:anim>
                                    <p:anim calcmode="lin" valueType="num">
                                      <p:cBhvr>
                                        <p:cTn id="60" dur="500" fill="hold"/>
                                        <p:tgtEl>
                                          <p:spTgt spid="102"/>
                                        </p:tgtEl>
                                        <p:attrNameLst>
                                          <p:attrName>ppt_h</p:attrName>
                                        </p:attrNameLst>
                                      </p:cBhvr>
                                      <p:tavLst>
                                        <p:tav tm="0">
                                          <p:val>
                                            <p:fltVal val="0"/>
                                          </p:val>
                                        </p:tav>
                                        <p:tav tm="100000">
                                          <p:val>
                                            <p:strVal val="#ppt_h"/>
                                          </p:val>
                                        </p:tav>
                                      </p:tavLst>
                                    </p:anim>
                                    <p:animEffect transition="in" filter="fade">
                                      <p:cBhvr>
                                        <p:cTn id="61" dur="500"/>
                                        <p:tgtEl>
                                          <p:spTgt spid="102"/>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03"/>
                                        </p:tgtEl>
                                        <p:attrNameLst>
                                          <p:attrName>style.visibility</p:attrName>
                                        </p:attrNameLst>
                                      </p:cBhvr>
                                      <p:to>
                                        <p:strVal val="visible"/>
                                      </p:to>
                                    </p:set>
                                    <p:anim calcmode="lin" valueType="num">
                                      <p:cBhvr>
                                        <p:cTn id="64" dur="500" fill="hold"/>
                                        <p:tgtEl>
                                          <p:spTgt spid="103"/>
                                        </p:tgtEl>
                                        <p:attrNameLst>
                                          <p:attrName>ppt_w</p:attrName>
                                        </p:attrNameLst>
                                      </p:cBhvr>
                                      <p:tavLst>
                                        <p:tav tm="0">
                                          <p:val>
                                            <p:fltVal val="0"/>
                                          </p:val>
                                        </p:tav>
                                        <p:tav tm="100000">
                                          <p:val>
                                            <p:strVal val="#ppt_w"/>
                                          </p:val>
                                        </p:tav>
                                      </p:tavLst>
                                    </p:anim>
                                    <p:anim calcmode="lin" valueType="num">
                                      <p:cBhvr>
                                        <p:cTn id="65" dur="500" fill="hold"/>
                                        <p:tgtEl>
                                          <p:spTgt spid="103"/>
                                        </p:tgtEl>
                                        <p:attrNameLst>
                                          <p:attrName>ppt_h</p:attrName>
                                        </p:attrNameLst>
                                      </p:cBhvr>
                                      <p:tavLst>
                                        <p:tav tm="0">
                                          <p:val>
                                            <p:fltVal val="0"/>
                                          </p:val>
                                        </p:tav>
                                        <p:tav tm="100000">
                                          <p:val>
                                            <p:strVal val="#ppt_h"/>
                                          </p:val>
                                        </p:tav>
                                      </p:tavLst>
                                    </p:anim>
                                    <p:animEffect transition="in" filter="fade">
                                      <p:cBhvr>
                                        <p:cTn id="66" dur="500"/>
                                        <p:tgtEl>
                                          <p:spTgt spid="103"/>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07"/>
                                        </p:tgtEl>
                                        <p:attrNameLst>
                                          <p:attrName>style.visibility</p:attrName>
                                        </p:attrNameLst>
                                      </p:cBhvr>
                                      <p:to>
                                        <p:strVal val="visible"/>
                                      </p:to>
                                    </p:set>
                                    <p:anim calcmode="lin" valueType="num">
                                      <p:cBhvr>
                                        <p:cTn id="69" dur="500" fill="hold"/>
                                        <p:tgtEl>
                                          <p:spTgt spid="107"/>
                                        </p:tgtEl>
                                        <p:attrNameLst>
                                          <p:attrName>ppt_w</p:attrName>
                                        </p:attrNameLst>
                                      </p:cBhvr>
                                      <p:tavLst>
                                        <p:tav tm="0">
                                          <p:val>
                                            <p:fltVal val="0"/>
                                          </p:val>
                                        </p:tav>
                                        <p:tav tm="100000">
                                          <p:val>
                                            <p:strVal val="#ppt_w"/>
                                          </p:val>
                                        </p:tav>
                                      </p:tavLst>
                                    </p:anim>
                                    <p:anim calcmode="lin" valueType="num">
                                      <p:cBhvr>
                                        <p:cTn id="70" dur="500" fill="hold"/>
                                        <p:tgtEl>
                                          <p:spTgt spid="107"/>
                                        </p:tgtEl>
                                        <p:attrNameLst>
                                          <p:attrName>ppt_h</p:attrName>
                                        </p:attrNameLst>
                                      </p:cBhvr>
                                      <p:tavLst>
                                        <p:tav tm="0">
                                          <p:val>
                                            <p:fltVal val="0"/>
                                          </p:val>
                                        </p:tav>
                                        <p:tav tm="100000">
                                          <p:val>
                                            <p:strVal val="#ppt_h"/>
                                          </p:val>
                                        </p:tav>
                                      </p:tavLst>
                                    </p:anim>
                                    <p:animEffect transition="in" filter="fade">
                                      <p:cBhvr>
                                        <p:cTn id="71"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96" grpId="0"/>
      <p:bldP spid="101" grpId="0"/>
      <p:bldP spid="102" grpId="0" animBg="1"/>
      <p:bldP spid="103" grpId="0" animBg="1"/>
      <p:bldP spid="10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96C-9262-43FE-B018-FC7CD39A3179}"/>
              </a:ext>
            </a:extLst>
          </p:cNvPr>
          <p:cNvSpPr>
            <a:spLocks noGrp="1"/>
          </p:cNvSpPr>
          <p:nvPr>
            <p:ph type="title"/>
          </p:nvPr>
        </p:nvSpPr>
        <p:spPr/>
        <p:txBody>
          <a:bodyPr/>
          <a:lstStyle/>
          <a:p>
            <a:r>
              <a:rPr lang="zh-CN" altLang="en-US"/>
              <a:t>异步算法</a:t>
            </a:r>
            <a:endParaRPr lang="en-US"/>
          </a:p>
        </p:txBody>
      </p:sp>
      <p:sp>
        <p:nvSpPr>
          <p:cNvPr id="3" name="Text Placeholder 2">
            <a:extLst>
              <a:ext uri="{FF2B5EF4-FFF2-40B4-BE49-F238E27FC236}">
                <a16:creationId xmlns:a16="http://schemas.microsoft.com/office/drawing/2014/main" id="{F906748C-5AFE-4D3F-AC08-CB12DB95E65C}"/>
              </a:ext>
            </a:extLst>
          </p:cNvPr>
          <p:cNvSpPr>
            <a:spLocks noGrp="1"/>
          </p:cNvSpPr>
          <p:nvPr>
            <p:ph type="body" sz="quarter" idx="10"/>
          </p:nvPr>
        </p:nvSpPr>
        <p:spPr/>
        <p:txBody>
          <a:bodyPr/>
          <a:lstStyle/>
          <a:p>
            <a:endParaRPr lang="en-US"/>
          </a:p>
        </p:txBody>
      </p:sp>
      <p:grpSp>
        <p:nvGrpSpPr>
          <p:cNvPr id="38" name="Group 37">
            <a:extLst>
              <a:ext uri="{FF2B5EF4-FFF2-40B4-BE49-F238E27FC236}">
                <a16:creationId xmlns:a16="http://schemas.microsoft.com/office/drawing/2014/main" id="{6DE11E0E-8765-493F-BCC1-C3147D8D902D}"/>
              </a:ext>
            </a:extLst>
          </p:cNvPr>
          <p:cNvGrpSpPr/>
          <p:nvPr/>
        </p:nvGrpSpPr>
        <p:grpSpPr>
          <a:xfrm>
            <a:off x="2016906" y="2253735"/>
            <a:ext cx="7996023" cy="2932331"/>
            <a:chOff x="492905" y="2253734"/>
            <a:chExt cx="7996023" cy="2932331"/>
          </a:xfrm>
        </p:grpSpPr>
        <p:grpSp>
          <p:nvGrpSpPr>
            <p:cNvPr id="39" name="Group 38">
              <a:extLst>
                <a:ext uri="{FF2B5EF4-FFF2-40B4-BE49-F238E27FC236}">
                  <a16:creationId xmlns:a16="http://schemas.microsoft.com/office/drawing/2014/main" id="{F24131E0-9C12-4E5C-929B-E50F385AF971}"/>
                </a:ext>
              </a:extLst>
            </p:cNvPr>
            <p:cNvGrpSpPr/>
            <p:nvPr/>
          </p:nvGrpSpPr>
          <p:grpSpPr>
            <a:xfrm>
              <a:off x="492905" y="2253734"/>
              <a:ext cx="7974430" cy="461665"/>
              <a:chOff x="178970" y="2253734"/>
              <a:chExt cx="7974430" cy="461665"/>
            </a:xfrm>
          </p:grpSpPr>
          <p:cxnSp>
            <p:nvCxnSpPr>
              <p:cNvPr id="46" name="Straight Arrow Connector 45">
                <a:extLst>
                  <a:ext uri="{FF2B5EF4-FFF2-40B4-BE49-F238E27FC236}">
                    <a16:creationId xmlns:a16="http://schemas.microsoft.com/office/drawing/2014/main" id="{A8FD57B1-DEBC-4132-8D71-15A3FB5E6BD1}"/>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47" name="TextBox 46">
                <a:extLst>
                  <a:ext uri="{FF2B5EF4-FFF2-40B4-BE49-F238E27FC236}">
                    <a16:creationId xmlns:a16="http://schemas.microsoft.com/office/drawing/2014/main" id="{ECEA5D8E-EA15-47AF-AE39-F7C0EAD8DCE4}"/>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40" name="Group 39">
              <a:extLst>
                <a:ext uri="{FF2B5EF4-FFF2-40B4-BE49-F238E27FC236}">
                  <a16:creationId xmlns:a16="http://schemas.microsoft.com/office/drawing/2014/main" id="{1FF77EC7-B74D-4FA9-83CF-948A6F626AFF}"/>
                </a:ext>
              </a:extLst>
            </p:cNvPr>
            <p:cNvGrpSpPr/>
            <p:nvPr/>
          </p:nvGrpSpPr>
          <p:grpSpPr>
            <a:xfrm>
              <a:off x="492905" y="3489067"/>
              <a:ext cx="7974430" cy="461665"/>
              <a:chOff x="178970" y="3184267"/>
              <a:chExt cx="7974430" cy="461665"/>
            </a:xfrm>
          </p:grpSpPr>
          <p:sp>
            <p:nvSpPr>
              <p:cNvPr id="44" name="TextBox 43">
                <a:extLst>
                  <a:ext uri="{FF2B5EF4-FFF2-40B4-BE49-F238E27FC236}">
                    <a16:creationId xmlns:a16="http://schemas.microsoft.com/office/drawing/2014/main" id="{735BC8C5-B25D-49DD-8B09-DC0DA60E455D}"/>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45" name="Straight Arrow Connector 44">
                <a:extLst>
                  <a:ext uri="{FF2B5EF4-FFF2-40B4-BE49-F238E27FC236}">
                    <a16:creationId xmlns:a16="http://schemas.microsoft.com/office/drawing/2014/main" id="{F5A9DF76-9D0F-4276-B358-9B07E59A837A}"/>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41" name="Group 40">
              <a:extLst>
                <a:ext uri="{FF2B5EF4-FFF2-40B4-BE49-F238E27FC236}">
                  <a16:creationId xmlns:a16="http://schemas.microsoft.com/office/drawing/2014/main" id="{6E403ADB-3E66-413A-82A2-B07FA6ABFF3A}"/>
                </a:ext>
              </a:extLst>
            </p:cNvPr>
            <p:cNvGrpSpPr/>
            <p:nvPr/>
          </p:nvGrpSpPr>
          <p:grpSpPr>
            <a:xfrm>
              <a:off x="514498" y="4724400"/>
              <a:ext cx="7974430" cy="461665"/>
              <a:chOff x="178970" y="4114800"/>
              <a:chExt cx="7974430" cy="461665"/>
            </a:xfrm>
          </p:grpSpPr>
          <p:sp>
            <p:nvSpPr>
              <p:cNvPr id="42" name="TextBox 41">
                <a:extLst>
                  <a:ext uri="{FF2B5EF4-FFF2-40B4-BE49-F238E27FC236}">
                    <a16:creationId xmlns:a16="http://schemas.microsoft.com/office/drawing/2014/main" id="{DD8DC0FA-09C1-4603-8FA1-942D047455AA}"/>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43" name="Straight Arrow Connector 42">
                <a:extLst>
                  <a:ext uri="{FF2B5EF4-FFF2-40B4-BE49-F238E27FC236}">
                    <a16:creationId xmlns:a16="http://schemas.microsoft.com/office/drawing/2014/main" id="{801631C6-AC68-4A5C-A9DB-E5341A677883}"/>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sp>
        <p:nvSpPr>
          <p:cNvPr id="48" name="Rectangle 47">
            <a:extLst>
              <a:ext uri="{FF2B5EF4-FFF2-40B4-BE49-F238E27FC236}">
                <a16:creationId xmlns:a16="http://schemas.microsoft.com/office/drawing/2014/main" id="{4B15D2D3-22E5-4BCF-BA92-642858CD52E7}"/>
              </a:ext>
            </a:extLst>
          </p:cNvPr>
          <p:cNvSpPr/>
          <p:nvPr/>
        </p:nvSpPr>
        <p:spPr>
          <a:xfrm>
            <a:off x="3726323" y="225626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49" name="Rectangle 48">
            <a:extLst>
              <a:ext uri="{FF2B5EF4-FFF2-40B4-BE49-F238E27FC236}">
                <a16:creationId xmlns:a16="http://schemas.microsoft.com/office/drawing/2014/main" id="{8FEF6217-640B-4791-9365-B9C7BD545D70}"/>
              </a:ext>
            </a:extLst>
          </p:cNvPr>
          <p:cNvSpPr/>
          <p:nvPr/>
        </p:nvSpPr>
        <p:spPr>
          <a:xfrm>
            <a:off x="3726323" y="3494902"/>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0" name="Rectangle 49">
            <a:extLst>
              <a:ext uri="{FF2B5EF4-FFF2-40B4-BE49-F238E27FC236}">
                <a16:creationId xmlns:a16="http://schemas.microsoft.com/office/drawing/2014/main" id="{C9CBCD46-8AE7-415E-A049-A19F36177789}"/>
              </a:ext>
            </a:extLst>
          </p:cNvPr>
          <p:cNvSpPr/>
          <p:nvPr/>
        </p:nvSpPr>
        <p:spPr>
          <a:xfrm>
            <a:off x="3726324" y="472440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grpSp>
        <p:nvGrpSpPr>
          <p:cNvPr id="51" name="Group 50">
            <a:extLst>
              <a:ext uri="{FF2B5EF4-FFF2-40B4-BE49-F238E27FC236}">
                <a16:creationId xmlns:a16="http://schemas.microsoft.com/office/drawing/2014/main" id="{1123670D-F12B-46F5-87D2-A17A5DFC837B}"/>
              </a:ext>
            </a:extLst>
          </p:cNvPr>
          <p:cNvGrpSpPr/>
          <p:nvPr/>
        </p:nvGrpSpPr>
        <p:grpSpPr>
          <a:xfrm>
            <a:off x="6056242" y="1861066"/>
            <a:ext cx="801759" cy="4179332"/>
            <a:chOff x="5542720" y="1905000"/>
            <a:chExt cx="801759" cy="4179332"/>
          </a:xfrm>
        </p:grpSpPr>
        <p:cxnSp>
          <p:nvCxnSpPr>
            <p:cNvPr id="52" name="Straight Connector 51">
              <a:extLst>
                <a:ext uri="{FF2B5EF4-FFF2-40B4-BE49-F238E27FC236}">
                  <a16:creationId xmlns:a16="http://schemas.microsoft.com/office/drawing/2014/main" id="{2654B11B-689E-4DF9-8471-F8B4B43C9DD9}"/>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53" name="TextBox 52">
              <a:extLst>
                <a:ext uri="{FF2B5EF4-FFF2-40B4-BE49-F238E27FC236}">
                  <a16:creationId xmlns:a16="http://schemas.microsoft.com/office/drawing/2014/main" id="{85570746-0137-4AAB-BDEB-B6DED0668E67}"/>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54" name="TextBox 53">
            <a:extLst>
              <a:ext uri="{FF2B5EF4-FFF2-40B4-BE49-F238E27FC236}">
                <a16:creationId xmlns:a16="http://schemas.microsoft.com/office/drawing/2014/main" id="{BBF545CC-5125-41B5-A880-5461A02EFCF3}"/>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55" name="TextBox 54">
            <a:extLst>
              <a:ext uri="{FF2B5EF4-FFF2-40B4-BE49-F238E27FC236}">
                <a16:creationId xmlns:a16="http://schemas.microsoft.com/office/drawing/2014/main" id="{582D7C7B-3D74-4732-8C4F-F33810E91DE4}"/>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sp>
        <p:nvSpPr>
          <p:cNvPr id="56" name="Rectangle 55">
            <a:extLst>
              <a:ext uri="{FF2B5EF4-FFF2-40B4-BE49-F238E27FC236}">
                <a16:creationId xmlns:a16="http://schemas.microsoft.com/office/drawing/2014/main" id="{9F2325DF-C2BA-40F4-8A38-3F6B4B3366CC}"/>
              </a:ext>
            </a:extLst>
          </p:cNvPr>
          <p:cNvSpPr/>
          <p:nvPr/>
        </p:nvSpPr>
        <p:spPr>
          <a:xfrm>
            <a:off x="8152820" y="2256264"/>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7" name="Rectangle 56">
            <a:extLst>
              <a:ext uri="{FF2B5EF4-FFF2-40B4-BE49-F238E27FC236}">
                <a16:creationId xmlns:a16="http://schemas.microsoft.com/office/drawing/2014/main" id="{A979E77E-2180-477B-B0DC-398AE4D9C7C5}"/>
              </a:ext>
            </a:extLst>
          </p:cNvPr>
          <p:cNvSpPr/>
          <p:nvPr/>
        </p:nvSpPr>
        <p:spPr>
          <a:xfrm>
            <a:off x="8152804" y="3494902"/>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8" name="Rectangle 57">
            <a:extLst>
              <a:ext uri="{FF2B5EF4-FFF2-40B4-BE49-F238E27FC236}">
                <a16:creationId xmlns:a16="http://schemas.microsoft.com/office/drawing/2014/main" id="{1D756668-A257-4E86-A882-368D2E276519}"/>
              </a:ext>
            </a:extLst>
          </p:cNvPr>
          <p:cNvSpPr/>
          <p:nvPr/>
        </p:nvSpPr>
        <p:spPr>
          <a:xfrm>
            <a:off x="8133537" y="472112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59" name="TextBox 58">
            <a:extLst>
              <a:ext uri="{FF2B5EF4-FFF2-40B4-BE49-F238E27FC236}">
                <a16:creationId xmlns:a16="http://schemas.microsoft.com/office/drawing/2014/main" id="{27D6FFE0-70CD-42C0-AF8A-F60011DCB744}"/>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60" name="Rectangle 59">
            <a:extLst>
              <a:ext uri="{FF2B5EF4-FFF2-40B4-BE49-F238E27FC236}">
                <a16:creationId xmlns:a16="http://schemas.microsoft.com/office/drawing/2014/main" id="{9466520F-A662-4DE9-975E-12154994F0CB}"/>
              </a:ext>
            </a:extLst>
          </p:cNvPr>
          <p:cNvSpPr/>
          <p:nvPr/>
        </p:nvSpPr>
        <p:spPr>
          <a:xfrm>
            <a:off x="4840279" y="2307967"/>
            <a:ext cx="1600200"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sp>
        <p:nvSpPr>
          <p:cNvPr id="61" name="Rectangle 60">
            <a:extLst>
              <a:ext uri="{FF2B5EF4-FFF2-40B4-BE49-F238E27FC236}">
                <a16:creationId xmlns:a16="http://schemas.microsoft.com/office/drawing/2014/main" id="{4825FF14-932F-45F2-847A-DE41DCC42F55}"/>
              </a:ext>
            </a:extLst>
          </p:cNvPr>
          <p:cNvSpPr/>
          <p:nvPr/>
        </p:nvSpPr>
        <p:spPr>
          <a:xfrm>
            <a:off x="5449881" y="4778633"/>
            <a:ext cx="990599"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Gill Sans Light"/>
                <a:ea typeface="+mn-ea"/>
                <a:cs typeface="Gill Sans Light"/>
              </a:rPr>
              <a:t>Waste</a:t>
            </a:r>
          </a:p>
        </p:txBody>
      </p:sp>
      <p:grpSp>
        <p:nvGrpSpPr>
          <p:cNvPr id="62" name="Group 61">
            <a:extLst>
              <a:ext uri="{FF2B5EF4-FFF2-40B4-BE49-F238E27FC236}">
                <a16:creationId xmlns:a16="http://schemas.microsoft.com/office/drawing/2014/main" id="{B546BD17-A3BF-48E7-A809-AC58F292E344}"/>
              </a:ext>
            </a:extLst>
          </p:cNvPr>
          <p:cNvGrpSpPr/>
          <p:nvPr/>
        </p:nvGrpSpPr>
        <p:grpSpPr>
          <a:xfrm>
            <a:off x="7732642" y="1861065"/>
            <a:ext cx="801759" cy="4179332"/>
            <a:chOff x="5542720" y="1905000"/>
            <a:chExt cx="801759" cy="4179332"/>
          </a:xfrm>
        </p:grpSpPr>
        <p:cxnSp>
          <p:nvCxnSpPr>
            <p:cNvPr id="63" name="Straight Connector 62">
              <a:extLst>
                <a:ext uri="{FF2B5EF4-FFF2-40B4-BE49-F238E27FC236}">
                  <a16:creationId xmlns:a16="http://schemas.microsoft.com/office/drawing/2014/main" id="{16D8FD99-B05E-41F3-8EA6-55A3E84D6C5D}"/>
                </a:ext>
              </a:extLst>
            </p:cNvPr>
            <p:cNvCxnSpPr/>
            <p:nvPr/>
          </p:nvCxnSpPr>
          <p:spPr>
            <a:xfrm>
              <a:off x="5943600" y="1905000"/>
              <a:ext cx="0" cy="3886200"/>
            </a:xfrm>
            <a:prstGeom prst="line">
              <a:avLst/>
            </a:prstGeom>
            <a:noFill/>
            <a:ln w="12700" cap="flat" cmpd="sng" algn="ctr">
              <a:solidFill>
                <a:srgbClr val="ED7D31"/>
              </a:solidFill>
              <a:prstDash val="sysDash"/>
              <a:miter lim="800000"/>
              <a:headEnd type="none" w="med" len="med"/>
              <a:tailEnd type="arrow"/>
            </a:ln>
            <a:effectLst/>
          </p:spPr>
        </p:cxnSp>
        <p:sp>
          <p:nvSpPr>
            <p:cNvPr id="64" name="TextBox 63">
              <a:extLst>
                <a:ext uri="{FF2B5EF4-FFF2-40B4-BE49-F238E27FC236}">
                  <a16:creationId xmlns:a16="http://schemas.microsoft.com/office/drawing/2014/main" id="{4CB62AC0-E56E-4C30-9E2D-85C8C72C2159}"/>
                </a:ext>
              </a:extLst>
            </p:cNvPr>
            <p:cNvSpPr txBox="1"/>
            <p:nvPr/>
          </p:nvSpPr>
          <p:spPr>
            <a:xfrm>
              <a:off x="5542720" y="5715000"/>
              <a:ext cx="801759"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cs typeface="Gill Sans Light"/>
                </a:rPr>
                <a:t>Barrier</a:t>
              </a:r>
            </a:p>
          </p:txBody>
        </p:sp>
      </p:grpSp>
      <p:sp>
        <p:nvSpPr>
          <p:cNvPr id="65" name="Rectangle 64">
            <a:extLst>
              <a:ext uri="{FF2B5EF4-FFF2-40B4-BE49-F238E27FC236}">
                <a16:creationId xmlns:a16="http://schemas.microsoft.com/office/drawing/2014/main" id="{117C6574-A416-40F7-B51E-AA545C9D8D18}"/>
              </a:ext>
            </a:extLst>
          </p:cNvPr>
          <p:cNvSpPr/>
          <p:nvPr/>
        </p:nvSpPr>
        <p:spPr>
          <a:xfrm>
            <a:off x="9296401" y="3548360"/>
            <a:ext cx="593163" cy="353198"/>
          </a:xfrm>
          <a:prstGeom prst="rect">
            <a:avLst/>
          </a:prstGeom>
          <a:solidFill>
            <a:srgbClr val="D9615F"/>
          </a:solidFill>
          <a:ln w="12700" cap="flat" cmpd="sng" algn="ctr">
            <a:solidFill>
              <a:srgbClr val="D9615F">
                <a:shade val="50000"/>
              </a:srgbClr>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Gill Sans Light"/>
                <a:ea typeface="+mn-ea"/>
                <a:cs typeface="Gill Sans Light"/>
              </a:rPr>
              <a:t>Waste</a:t>
            </a:r>
          </a:p>
        </p:txBody>
      </p:sp>
      <p:cxnSp>
        <p:nvCxnSpPr>
          <p:cNvPr id="66" name="!!Straight Arrow Connector 26">
            <a:extLst>
              <a:ext uri="{FF2B5EF4-FFF2-40B4-BE49-F238E27FC236}">
                <a16:creationId xmlns:a16="http://schemas.microsoft.com/office/drawing/2014/main" id="{F9F76AAA-3C64-4B81-A1A9-ADE8DF8E81A1}"/>
              </a:ext>
            </a:extLst>
          </p:cNvPr>
          <p:cNvCxnSpPr/>
          <p:nvPr/>
        </p:nvCxnSpPr>
        <p:spPr>
          <a:xfrm>
            <a:off x="6477000" y="2484567"/>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7" name="!!Straight Arrow Connector 27">
            <a:extLst>
              <a:ext uri="{FF2B5EF4-FFF2-40B4-BE49-F238E27FC236}">
                <a16:creationId xmlns:a16="http://schemas.microsoft.com/office/drawing/2014/main" id="{1ECDC014-B4D2-425D-8116-8388F9D7C849}"/>
              </a:ext>
            </a:extLst>
          </p:cNvPr>
          <p:cNvCxnSpPr/>
          <p:nvPr/>
        </p:nvCxnSpPr>
        <p:spPr>
          <a:xfrm flipV="1">
            <a:off x="6629400"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8" name="!!Straight Arrow Connector 30">
            <a:extLst>
              <a:ext uri="{FF2B5EF4-FFF2-40B4-BE49-F238E27FC236}">
                <a16:creationId xmlns:a16="http://schemas.microsoft.com/office/drawing/2014/main" id="{3E7FD85F-D6F9-4EB5-8905-8196FF1693F8}"/>
              </a:ext>
            </a:extLst>
          </p:cNvPr>
          <p:cNvCxnSpPr/>
          <p:nvPr/>
        </p:nvCxnSpPr>
        <p:spPr>
          <a:xfrm flipV="1">
            <a:off x="7467600"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69" name="!!Straight Arrow Connector 33">
            <a:extLst>
              <a:ext uri="{FF2B5EF4-FFF2-40B4-BE49-F238E27FC236}">
                <a16:creationId xmlns:a16="http://schemas.microsoft.com/office/drawing/2014/main" id="{A401CE25-F0E5-416A-B2BC-B7720813C123}"/>
              </a:ext>
            </a:extLst>
          </p:cNvPr>
          <p:cNvCxnSpPr/>
          <p:nvPr/>
        </p:nvCxnSpPr>
        <p:spPr>
          <a:xfrm>
            <a:off x="6858000" y="24896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70" name="!!Straight Arrow Connector 35">
            <a:extLst>
              <a:ext uri="{FF2B5EF4-FFF2-40B4-BE49-F238E27FC236}">
                <a16:creationId xmlns:a16="http://schemas.microsoft.com/office/drawing/2014/main" id="{5A7AE7BC-2352-4E7E-825C-03CCA4302143}"/>
              </a:ext>
            </a:extLst>
          </p:cNvPr>
          <p:cNvCxnSpPr/>
          <p:nvPr/>
        </p:nvCxnSpPr>
        <p:spPr>
          <a:xfrm flipV="1">
            <a:off x="7391401" y="2489625"/>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71" name="!!Straight Arrow Connector 36">
            <a:extLst>
              <a:ext uri="{FF2B5EF4-FFF2-40B4-BE49-F238E27FC236}">
                <a16:creationId xmlns:a16="http://schemas.microsoft.com/office/drawing/2014/main" id="{DAAAB8F1-5C45-4CFD-A024-F6E1DACC78DF}"/>
              </a:ext>
            </a:extLst>
          </p:cNvPr>
          <p:cNvCxnSpPr/>
          <p:nvPr/>
        </p:nvCxnSpPr>
        <p:spPr>
          <a:xfrm>
            <a:off x="6629400"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sp>
        <p:nvSpPr>
          <p:cNvPr id="72" name="Rectangle 71">
            <a:extLst>
              <a:ext uri="{FF2B5EF4-FFF2-40B4-BE49-F238E27FC236}">
                <a16:creationId xmlns:a16="http://schemas.microsoft.com/office/drawing/2014/main" id="{74977439-6BD7-4FF9-921B-7D6AC177CA6E}"/>
              </a:ext>
            </a:extLst>
          </p:cNvPr>
          <p:cNvSpPr/>
          <p:nvPr/>
        </p:nvSpPr>
        <p:spPr>
          <a:xfrm>
            <a:off x="586390" y="6407957"/>
            <a:ext cx="6096000" cy="363946"/>
          </a:xfrm>
          <a:prstGeom prst="rect">
            <a:avLst/>
          </a:prstGeom>
        </p:spPr>
        <p:txBody>
          <a:bodyPr>
            <a:spAutoFit/>
          </a:bodyPr>
          <a:lstStyle/>
          <a:p>
            <a:r>
              <a:rPr lang="en-US"/>
              <a:t>Joseph E. Gonzalez </a:t>
            </a:r>
            <a:r>
              <a:rPr lang="en-US" i="1"/>
              <a:t>AI-Systems Distributed Training</a:t>
            </a:r>
          </a:p>
        </p:txBody>
      </p:sp>
    </p:spTree>
    <p:extLst>
      <p:ext uri="{BB962C8B-B14F-4D97-AF65-F5344CB8AC3E}">
        <p14:creationId xmlns:p14="http://schemas.microsoft.com/office/powerpoint/2010/main" val="132708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0"/>
                                        </p:tgtEl>
                                      </p:cBhvr>
                                    </p:animEffect>
                                    <p:set>
                                      <p:cBhvr>
                                        <p:cTn id="7" dur="1" fill="hold">
                                          <p:stCondLst>
                                            <p:cond delay="499"/>
                                          </p:stCondLst>
                                        </p:cTn>
                                        <p:tgtEl>
                                          <p:spTgt spid="6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5"/>
                                        </p:tgtEl>
                                      </p:cBhvr>
                                    </p:animEffect>
                                    <p:set>
                                      <p:cBhvr>
                                        <p:cTn id="10" dur="1" fill="hold">
                                          <p:stCondLst>
                                            <p:cond delay="499"/>
                                          </p:stCondLst>
                                        </p:cTn>
                                        <p:tgtEl>
                                          <p:spTgt spid="6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1"/>
                                        </p:tgtEl>
                                      </p:cBhvr>
                                    </p:animEffect>
                                    <p:set>
                                      <p:cBhvr>
                                        <p:cTn id="13" dur="1" fill="hold">
                                          <p:stCondLst>
                                            <p:cond delay="499"/>
                                          </p:stCondLst>
                                        </p:cTn>
                                        <p:tgtEl>
                                          <p:spTgt spid="61"/>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51"/>
                                        </p:tgtEl>
                                        <p:attrNameLst>
                                          <p:attrName>ppt_x</p:attrName>
                                        </p:attrNameLst>
                                      </p:cBhvr>
                                      <p:tavLst>
                                        <p:tav tm="0">
                                          <p:val>
                                            <p:strVal val="ppt_x"/>
                                          </p:val>
                                        </p:tav>
                                        <p:tav tm="100000">
                                          <p:val>
                                            <p:strVal val="ppt_x"/>
                                          </p:val>
                                        </p:tav>
                                      </p:tavLst>
                                    </p:anim>
                                    <p:anim calcmode="lin" valueType="num">
                                      <p:cBhvr additive="base">
                                        <p:cTn id="18" dur="500"/>
                                        <p:tgtEl>
                                          <p:spTgt spid="51"/>
                                        </p:tgtEl>
                                        <p:attrNameLst>
                                          <p:attrName>ppt_y</p:attrName>
                                        </p:attrNameLst>
                                      </p:cBhvr>
                                      <p:tavLst>
                                        <p:tav tm="0">
                                          <p:val>
                                            <p:strVal val="ppt_y"/>
                                          </p:val>
                                        </p:tav>
                                        <p:tav tm="100000">
                                          <p:val>
                                            <p:strVal val="1+ppt_h/2"/>
                                          </p:val>
                                        </p:tav>
                                      </p:tavLst>
                                    </p:anim>
                                    <p:set>
                                      <p:cBhvr>
                                        <p:cTn id="19" dur="1" fill="hold">
                                          <p:stCondLst>
                                            <p:cond delay="499"/>
                                          </p:stCondLst>
                                        </p:cTn>
                                        <p:tgtEl>
                                          <p:spTgt spid="51"/>
                                        </p:tgtEl>
                                        <p:attrNameLst>
                                          <p:attrName>style.visibility</p:attrName>
                                        </p:attrNameLst>
                                      </p:cBhvr>
                                      <p:to>
                                        <p:strVal val="hidden"/>
                                      </p:to>
                                    </p:set>
                                  </p:childTnLst>
                                </p:cTn>
                              </p:par>
                              <p:par>
                                <p:cTn id="20" presetID="2" presetClass="exit" presetSubtype="4" fill="hold" nodeType="withEffect">
                                  <p:stCondLst>
                                    <p:cond delay="0"/>
                                  </p:stCondLst>
                                  <p:childTnLst>
                                    <p:anim calcmode="lin" valueType="num">
                                      <p:cBhvr additive="base">
                                        <p:cTn id="21" dur="500"/>
                                        <p:tgtEl>
                                          <p:spTgt spid="62"/>
                                        </p:tgtEl>
                                        <p:attrNameLst>
                                          <p:attrName>ppt_x</p:attrName>
                                        </p:attrNameLst>
                                      </p:cBhvr>
                                      <p:tavLst>
                                        <p:tav tm="0">
                                          <p:val>
                                            <p:strVal val="ppt_x"/>
                                          </p:val>
                                        </p:tav>
                                        <p:tav tm="100000">
                                          <p:val>
                                            <p:strVal val="ppt_x"/>
                                          </p:val>
                                        </p:tav>
                                      </p:tavLst>
                                    </p:anim>
                                    <p:anim calcmode="lin" valueType="num">
                                      <p:cBhvr additive="base">
                                        <p:cTn id="22" dur="500"/>
                                        <p:tgtEl>
                                          <p:spTgt spid="62"/>
                                        </p:tgtEl>
                                        <p:attrNameLst>
                                          <p:attrName>ppt_y</p:attrName>
                                        </p:attrNameLst>
                                      </p:cBhvr>
                                      <p:tavLst>
                                        <p:tav tm="0">
                                          <p:val>
                                            <p:strVal val="ppt_y"/>
                                          </p:val>
                                        </p:tav>
                                        <p:tav tm="100000">
                                          <p:val>
                                            <p:strVal val="1+ppt_h/2"/>
                                          </p:val>
                                        </p:tav>
                                      </p:tavLst>
                                    </p:anim>
                                    <p:set>
                                      <p:cBhvr>
                                        <p:cTn id="23" dur="1" fill="hold">
                                          <p:stCondLst>
                                            <p:cond delay="49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P spid="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696C-9262-43FE-B018-FC7CD39A3179}"/>
              </a:ext>
            </a:extLst>
          </p:cNvPr>
          <p:cNvSpPr>
            <a:spLocks noGrp="1"/>
          </p:cNvSpPr>
          <p:nvPr>
            <p:ph type="title"/>
          </p:nvPr>
        </p:nvSpPr>
        <p:spPr/>
        <p:txBody>
          <a:bodyPr/>
          <a:lstStyle/>
          <a:p>
            <a:r>
              <a:rPr lang="zh-CN" altLang="en-US"/>
              <a:t>异步算法</a:t>
            </a:r>
            <a:endParaRPr lang="en-US"/>
          </a:p>
        </p:txBody>
      </p:sp>
      <p:sp>
        <p:nvSpPr>
          <p:cNvPr id="3" name="Text Placeholder 2">
            <a:extLst>
              <a:ext uri="{FF2B5EF4-FFF2-40B4-BE49-F238E27FC236}">
                <a16:creationId xmlns:a16="http://schemas.microsoft.com/office/drawing/2014/main" id="{F906748C-5AFE-4D3F-AC08-CB12DB95E65C}"/>
              </a:ext>
            </a:extLst>
          </p:cNvPr>
          <p:cNvSpPr>
            <a:spLocks noGrp="1"/>
          </p:cNvSpPr>
          <p:nvPr>
            <p:ph type="body" sz="quarter" idx="10"/>
          </p:nvPr>
        </p:nvSpPr>
        <p:spPr/>
        <p:txBody>
          <a:bodyPr/>
          <a:lstStyle/>
          <a:p>
            <a:endParaRPr lang="en-US"/>
          </a:p>
        </p:txBody>
      </p:sp>
      <p:grpSp>
        <p:nvGrpSpPr>
          <p:cNvPr id="97" name="Group 96">
            <a:extLst>
              <a:ext uri="{FF2B5EF4-FFF2-40B4-BE49-F238E27FC236}">
                <a16:creationId xmlns:a16="http://schemas.microsoft.com/office/drawing/2014/main" id="{2C1112E3-4ACB-49B7-A9B4-9BC56B050003}"/>
              </a:ext>
            </a:extLst>
          </p:cNvPr>
          <p:cNvGrpSpPr/>
          <p:nvPr/>
        </p:nvGrpSpPr>
        <p:grpSpPr>
          <a:xfrm>
            <a:off x="2016906" y="2253735"/>
            <a:ext cx="7996023" cy="2932331"/>
            <a:chOff x="492905" y="2253734"/>
            <a:chExt cx="7996023" cy="2932331"/>
          </a:xfrm>
        </p:grpSpPr>
        <p:grpSp>
          <p:nvGrpSpPr>
            <p:cNvPr id="98" name="Group 97">
              <a:extLst>
                <a:ext uri="{FF2B5EF4-FFF2-40B4-BE49-F238E27FC236}">
                  <a16:creationId xmlns:a16="http://schemas.microsoft.com/office/drawing/2014/main" id="{F9FFD8AC-9664-4324-874C-E89A962762C3}"/>
                </a:ext>
              </a:extLst>
            </p:cNvPr>
            <p:cNvGrpSpPr/>
            <p:nvPr/>
          </p:nvGrpSpPr>
          <p:grpSpPr>
            <a:xfrm>
              <a:off x="492905" y="2253734"/>
              <a:ext cx="7974430" cy="461665"/>
              <a:chOff x="178970" y="2253734"/>
              <a:chExt cx="7974430" cy="461665"/>
            </a:xfrm>
          </p:grpSpPr>
          <p:cxnSp>
            <p:nvCxnSpPr>
              <p:cNvPr id="105" name="Straight Arrow Connector 104">
                <a:extLst>
                  <a:ext uri="{FF2B5EF4-FFF2-40B4-BE49-F238E27FC236}">
                    <a16:creationId xmlns:a16="http://schemas.microsoft.com/office/drawing/2014/main" id="{3CE11AB8-5821-40EF-8BBD-1B46A45E80EF}"/>
                  </a:ext>
                </a:extLst>
              </p:cNvPr>
              <p:cNvCxnSpPr/>
              <p:nvPr/>
            </p:nvCxnSpPr>
            <p:spPr>
              <a:xfrm>
                <a:off x="1752600" y="2484566"/>
                <a:ext cx="6400800" cy="0"/>
              </a:xfrm>
              <a:prstGeom prst="straightConnector1">
                <a:avLst/>
              </a:prstGeom>
              <a:noFill/>
              <a:ln w="12700" cap="flat" cmpd="sng" algn="ctr">
                <a:solidFill>
                  <a:srgbClr val="000000"/>
                </a:solidFill>
                <a:prstDash val="solid"/>
                <a:miter lim="800000"/>
                <a:headEnd type="none" w="med" len="med"/>
                <a:tailEnd type="arrow"/>
              </a:ln>
              <a:effectLst/>
            </p:spPr>
          </p:cxnSp>
          <p:sp>
            <p:nvSpPr>
              <p:cNvPr id="106" name="TextBox 105">
                <a:extLst>
                  <a:ext uri="{FF2B5EF4-FFF2-40B4-BE49-F238E27FC236}">
                    <a16:creationId xmlns:a16="http://schemas.microsoft.com/office/drawing/2014/main" id="{C76208DB-B8FE-4BD2-82EC-8F5AE5437F0B}"/>
                  </a:ext>
                </a:extLst>
              </p:cNvPr>
              <p:cNvSpPr txBox="1"/>
              <p:nvPr/>
            </p:nvSpPr>
            <p:spPr>
              <a:xfrm>
                <a:off x="178970" y="2253734"/>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1</a:t>
                </a:r>
              </a:p>
            </p:txBody>
          </p:sp>
        </p:grpSp>
        <p:grpSp>
          <p:nvGrpSpPr>
            <p:cNvPr id="99" name="Group 98">
              <a:extLst>
                <a:ext uri="{FF2B5EF4-FFF2-40B4-BE49-F238E27FC236}">
                  <a16:creationId xmlns:a16="http://schemas.microsoft.com/office/drawing/2014/main" id="{EEE0347D-9482-450A-990E-36706E9D6C4E}"/>
                </a:ext>
              </a:extLst>
            </p:cNvPr>
            <p:cNvGrpSpPr/>
            <p:nvPr/>
          </p:nvGrpSpPr>
          <p:grpSpPr>
            <a:xfrm>
              <a:off x="492905" y="3489067"/>
              <a:ext cx="7974430" cy="461665"/>
              <a:chOff x="178970" y="3184267"/>
              <a:chExt cx="7974430" cy="461665"/>
            </a:xfrm>
          </p:grpSpPr>
          <p:sp>
            <p:nvSpPr>
              <p:cNvPr id="103" name="TextBox 102">
                <a:extLst>
                  <a:ext uri="{FF2B5EF4-FFF2-40B4-BE49-F238E27FC236}">
                    <a16:creationId xmlns:a16="http://schemas.microsoft.com/office/drawing/2014/main" id="{E29C78BF-B18E-4CF2-ABD9-B68DA5C2FB1B}"/>
                  </a:ext>
                </a:extLst>
              </p:cNvPr>
              <p:cNvSpPr txBox="1"/>
              <p:nvPr/>
            </p:nvSpPr>
            <p:spPr>
              <a:xfrm>
                <a:off x="178970" y="3184267"/>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2</a:t>
                </a:r>
              </a:p>
            </p:txBody>
          </p:sp>
          <p:cxnSp>
            <p:nvCxnSpPr>
              <p:cNvPr id="104" name="Straight Arrow Connector 103">
                <a:extLst>
                  <a:ext uri="{FF2B5EF4-FFF2-40B4-BE49-F238E27FC236}">
                    <a16:creationId xmlns:a16="http://schemas.microsoft.com/office/drawing/2014/main" id="{3DA5FA56-D08E-4CA7-B886-04F41022B028}"/>
                  </a:ext>
                </a:extLst>
              </p:cNvPr>
              <p:cNvCxnSpPr/>
              <p:nvPr/>
            </p:nvCxnSpPr>
            <p:spPr>
              <a:xfrm>
                <a:off x="1752600" y="3415099"/>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nvGrpSpPr>
            <p:cNvPr id="100" name="Group 99">
              <a:extLst>
                <a:ext uri="{FF2B5EF4-FFF2-40B4-BE49-F238E27FC236}">
                  <a16:creationId xmlns:a16="http://schemas.microsoft.com/office/drawing/2014/main" id="{7FCEF9DD-FEB1-4D14-BA19-01681F21650F}"/>
                </a:ext>
              </a:extLst>
            </p:cNvPr>
            <p:cNvGrpSpPr/>
            <p:nvPr/>
          </p:nvGrpSpPr>
          <p:grpSpPr>
            <a:xfrm>
              <a:off x="514498" y="4724400"/>
              <a:ext cx="7974430" cy="461665"/>
              <a:chOff x="178970" y="4114800"/>
              <a:chExt cx="7974430" cy="461665"/>
            </a:xfrm>
          </p:grpSpPr>
          <p:sp>
            <p:nvSpPr>
              <p:cNvPr id="101" name="TextBox 100">
                <a:extLst>
                  <a:ext uri="{FF2B5EF4-FFF2-40B4-BE49-F238E27FC236}">
                    <a16:creationId xmlns:a16="http://schemas.microsoft.com/office/drawing/2014/main" id="{B1A9678D-9D47-47A5-8A6B-44EC4B2C777F}"/>
                  </a:ext>
                </a:extLst>
              </p:cNvPr>
              <p:cNvSpPr txBox="1"/>
              <p:nvPr/>
            </p:nvSpPr>
            <p:spPr>
              <a:xfrm>
                <a:off x="178970" y="4114800"/>
                <a:ext cx="1431101" cy="461665"/>
              </a:xfrm>
              <a:prstGeom prst="rect">
                <a:avLst/>
              </a:prstGeom>
              <a:noFill/>
            </p:spPr>
            <p:txBody>
              <a:bodyPr wrap="non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Gill Sans Light"/>
                    <a:cs typeface="Gill Sans Light"/>
                  </a:rPr>
                  <a:t>Machine 3</a:t>
                </a:r>
              </a:p>
            </p:txBody>
          </p:sp>
          <p:cxnSp>
            <p:nvCxnSpPr>
              <p:cNvPr id="102" name="Straight Arrow Connector 101">
                <a:extLst>
                  <a:ext uri="{FF2B5EF4-FFF2-40B4-BE49-F238E27FC236}">
                    <a16:creationId xmlns:a16="http://schemas.microsoft.com/office/drawing/2014/main" id="{A8E4E0F5-319B-46EE-B1C5-EF67137FBAC7}"/>
                  </a:ext>
                </a:extLst>
              </p:cNvPr>
              <p:cNvCxnSpPr/>
              <p:nvPr/>
            </p:nvCxnSpPr>
            <p:spPr>
              <a:xfrm>
                <a:off x="1752600" y="4345632"/>
                <a:ext cx="6400800" cy="0"/>
              </a:xfrm>
              <a:prstGeom prst="straightConnector1">
                <a:avLst/>
              </a:prstGeom>
              <a:noFill/>
              <a:ln w="12700" cap="flat" cmpd="sng" algn="ctr">
                <a:solidFill>
                  <a:srgbClr val="000000"/>
                </a:solidFill>
                <a:prstDash val="solid"/>
                <a:miter lim="800000"/>
                <a:headEnd type="none" w="med" len="med"/>
                <a:tailEnd type="arrow"/>
              </a:ln>
              <a:effectLst/>
            </p:spPr>
          </p:cxnSp>
        </p:grpSp>
      </p:grpSp>
      <p:sp>
        <p:nvSpPr>
          <p:cNvPr id="107" name="Rectangle 106">
            <a:extLst>
              <a:ext uri="{FF2B5EF4-FFF2-40B4-BE49-F238E27FC236}">
                <a16:creationId xmlns:a16="http://schemas.microsoft.com/office/drawing/2014/main" id="{98EDB929-3BF6-4A09-9D00-8AC61C51B84A}"/>
              </a:ext>
            </a:extLst>
          </p:cNvPr>
          <p:cNvSpPr/>
          <p:nvPr/>
        </p:nvSpPr>
        <p:spPr>
          <a:xfrm>
            <a:off x="3726323" y="2256264"/>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8" name="Rectangle 107">
            <a:extLst>
              <a:ext uri="{FF2B5EF4-FFF2-40B4-BE49-F238E27FC236}">
                <a16:creationId xmlns:a16="http://schemas.microsoft.com/office/drawing/2014/main" id="{68357519-93C6-4BBD-9517-0CC4DA9C5EEA}"/>
              </a:ext>
            </a:extLst>
          </p:cNvPr>
          <p:cNvSpPr/>
          <p:nvPr/>
        </p:nvSpPr>
        <p:spPr>
          <a:xfrm>
            <a:off x="3726323" y="3494902"/>
            <a:ext cx="27141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09" name="Rectangle 108">
            <a:extLst>
              <a:ext uri="{FF2B5EF4-FFF2-40B4-BE49-F238E27FC236}">
                <a16:creationId xmlns:a16="http://schemas.microsoft.com/office/drawing/2014/main" id="{8612C13A-E734-4EB7-8BB2-9E252E59AAD1}"/>
              </a:ext>
            </a:extLst>
          </p:cNvPr>
          <p:cNvSpPr/>
          <p:nvPr/>
        </p:nvSpPr>
        <p:spPr>
          <a:xfrm>
            <a:off x="3726324" y="472440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0" name="TextBox 109">
            <a:extLst>
              <a:ext uri="{FF2B5EF4-FFF2-40B4-BE49-F238E27FC236}">
                <a16:creationId xmlns:a16="http://schemas.microsoft.com/office/drawing/2014/main" id="{106DC461-A7BF-4939-BD9F-6EAB92C014CE}"/>
              </a:ext>
            </a:extLst>
          </p:cNvPr>
          <p:cNvSpPr txBox="1"/>
          <p:nvPr/>
        </p:nvSpPr>
        <p:spPr>
          <a:xfrm>
            <a:off x="45720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sp>
        <p:nvSpPr>
          <p:cNvPr id="111" name="TextBox 110">
            <a:extLst>
              <a:ext uri="{FF2B5EF4-FFF2-40B4-BE49-F238E27FC236}">
                <a16:creationId xmlns:a16="http://schemas.microsoft.com/office/drawing/2014/main" id="{680812D5-9243-438E-9368-BE9306CFB47C}"/>
              </a:ext>
            </a:extLst>
          </p:cNvPr>
          <p:cNvSpPr txBox="1"/>
          <p:nvPr/>
        </p:nvSpPr>
        <p:spPr>
          <a:xfrm>
            <a:off x="6457121" y="1611868"/>
            <a:ext cx="1676400" cy="400110"/>
          </a:xfrm>
          <a:prstGeom prst="rect">
            <a:avLst/>
          </a:prstGeom>
          <a:noFill/>
        </p:spPr>
        <p:txBody>
          <a:bodyPr wrap="square" rtlCol="0">
            <a:spAutoFit/>
          </a:bodyPr>
          <a:lstStyle/>
          <a:p>
            <a:pPr algn="ctr" defTabSz="914400"/>
            <a:r>
              <a:rPr lang="en-US" sz="2000">
                <a:solidFill>
                  <a:srgbClr val="000000"/>
                </a:solidFill>
                <a:latin typeface="Gill Sans Light"/>
                <a:cs typeface="Gill Sans Light"/>
              </a:rPr>
              <a:t>Communicate</a:t>
            </a:r>
          </a:p>
        </p:txBody>
      </p:sp>
      <p:sp>
        <p:nvSpPr>
          <p:cNvPr id="112" name="Rectangle 111">
            <a:extLst>
              <a:ext uri="{FF2B5EF4-FFF2-40B4-BE49-F238E27FC236}">
                <a16:creationId xmlns:a16="http://schemas.microsoft.com/office/drawing/2014/main" id="{92AC8B51-5DA1-4D6D-949D-14CC4E549A25}"/>
              </a:ext>
            </a:extLst>
          </p:cNvPr>
          <p:cNvSpPr/>
          <p:nvPr/>
        </p:nvSpPr>
        <p:spPr>
          <a:xfrm>
            <a:off x="4876800" y="2256264"/>
            <a:ext cx="167509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3" name="Rectangle 112">
            <a:extLst>
              <a:ext uri="{FF2B5EF4-FFF2-40B4-BE49-F238E27FC236}">
                <a16:creationId xmlns:a16="http://schemas.microsoft.com/office/drawing/2014/main" id="{5FA4F08F-D231-450D-B276-06197768CA37}"/>
              </a:ext>
            </a:extLst>
          </p:cNvPr>
          <p:cNvSpPr/>
          <p:nvPr/>
        </p:nvSpPr>
        <p:spPr>
          <a:xfrm>
            <a:off x="6477000" y="3494902"/>
            <a:ext cx="11139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4" name="Rectangle 113">
            <a:extLst>
              <a:ext uri="{FF2B5EF4-FFF2-40B4-BE49-F238E27FC236}">
                <a16:creationId xmlns:a16="http://schemas.microsoft.com/office/drawing/2014/main" id="{7A814F48-CCE6-46E1-98D4-0A57B3307279}"/>
              </a:ext>
            </a:extLst>
          </p:cNvPr>
          <p:cNvSpPr/>
          <p:nvPr/>
        </p:nvSpPr>
        <p:spPr>
          <a:xfrm>
            <a:off x="5469758" y="4721120"/>
            <a:ext cx="1723556" cy="461665"/>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headEnd type="none" w="med" len="med"/>
            <a:tailEnd type="non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Gill Sans Light"/>
                <a:ea typeface="+mn-ea"/>
                <a:cs typeface="Gill Sans Light"/>
              </a:rPr>
              <a:t>Iteration</a:t>
            </a:r>
          </a:p>
        </p:txBody>
      </p:sp>
      <p:sp>
        <p:nvSpPr>
          <p:cNvPr id="115" name="TextBox 114">
            <a:extLst>
              <a:ext uri="{FF2B5EF4-FFF2-40B4-BE49-F238E27FC236}">
                <a16:creationId xmlns:a16="http://schemas.microsoft.com/office/drawing/2014/main" id="{91011354-315B-4063-A156-37A3DFF339FB}"/>
              </a:ext>
            </a:extLst>
          </p:cNvPr>
          <p:cNvSpPr txBox="1"/>
          <p:nvPr/>
        </p:nvSpPr>
        <p:spPr>
          <a:xfrm>
            <a:off x="8610600" y="1611868"/>
            <a:ext cx="1151728" cy="400110"/>
          </a:xfrm>
          <a:prstGeom prst="rect">
            <a:avLst/>
          </a:prstGeom>
          <a:noFill/>
        </p:spPr>
        <p:txBody>
          <a:bodyPr wrap="none" rtlCol="0">
            <a:spAutoFit/>
          </a:bodyPr>
          <a:lstStyle/>
          <a:p>
            <a:pPr defTabSz="914400"/>
            <a:r>
              <a:rPr lang="en-US" sz="2000">
                <a:solidFill>
                  <a:srgbClr val="000000"/>
                </a:solidFill>
                <a:latin typeface="Gill Sans Light"/>
                <a:cs typeface="Gill Sans Light"/>
              </a:rPr>
              <a:t>Compute</a:t>
            </a:r>
          </a:p>
        </p:txBody>
      </p:sp>
      <p:cxnSp>
        <p:nvCxnSpPr>
          <p:cNvPr id="116" name="!!Straight Arrow Connector 26">
            <a:extLst>
              <a:ext uri="{FF2B5EF4-FFF2-40B4-BE49-F238E27FC236}">
                <a16:creationId xmlns:a16="http://schemas.microsoft.com/office/drawing/2014/main" id="{A360E325-C1C1-49C4-ACAA-2327998AA700}"/>
              </a:ext>
            </a:extLst>
          </p:cNvPr>
          <p:cNvCxnSpPr/>
          <p:nvPr/>
        </p:nvCxnSpPr>
        <p:spPr>
          <a:xfrm>
            <a:off x="4280442" y="2484567"/>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7" name="!!Straight Arrow Connector 27">
            <a:extLst>
              <a:ext uri="{FF2B5EF4-FFF2-40B4-BE49-F238E27FC236}">
                <a16:creationId xmlns:a16="http://schemas.microsoft.com/office/drawing/2014/main" id="{FBAD9AA3-19FB-4155-9A35-8F0C380BA5F9}"/>
              </a:ext>
            </a:extLst>
          </p:cNvPr>
          <p:cNvCxnSpPr/>
          <p:nvPr/>
        </p:nvCxnSpPr>
        <p:spPr>
          <a:xfrm flipV="1">
            <a:off x="5095384" y="3719900"/>
            <a:ext cx="457200" cy="1235333"/>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8" name="!!Straight Arrow Connector 30">
            <a:extLst>
              <a:ext uri="{FF2B5EF4-FFF2-40B4-BE49-F238E27FC236}">
                <a16:creationId xmlns:a16="http://schemas.microsoft.com/office/drawing/2014/main" id="{43AB41C5-D16D-42E2-9168-320328C3E517}"/>
              </a:ext>
            </a:extLst>
          </p:cNvPr>
          <p:cNvCxnSpPr/>
          <p:nvPr/>
        </p:nvCxnSpPr>
        <p:spPr>
          <a:xfrm flipV="1">
            <a:off x="4772324" y="2489625"/>
            <a:ext cx="609600" cy="2465608"/>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19" name="!!Straight Arrow Connector 33">
            <a:extLst>
              <a:ext uri="{FF2B5EF4-FFF2-40B4-BE49-F238E27FC236}">
                <a16:creationId xmlns:a16="http://schemas.microsoft.com/office/drawing/2014/main" id="{EA6B2DCF-7946-49EB-978F-6574E5600BE2}"/>
              </a:ext>
            </a:extLst>
          </p:cNvPr>
          <p:cNvCxnSpPr/>
          <p:nvPr/>
        </p:nvCxnSpPr>
        <p:spPr>
          <a:xfrm>
            <a:off x="5830879" y="2497325"/>
            <a:ext cx="838200" cy="2470666"/>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20" name="!!Straight Arrow Connector 35">
            <a:extLst>
              <a:ext uri="{FF2B5EF4-FFF2-40B4-BE49-F238E27FC236}">
                <a16:creationId xmlns:a16="http://schemas.microsoft.com/office/drawing/2014/main" id="{969AF99E-5892-4FF6-B5F7-8C687C6B563B}"/>
              </a:ext>
            </a:extLst>
          </p:cNvPr>
          <p:cNvCxnSpPr/>
          <p:nvPr/>
        </p:nvCxnSpPr>
        <p:spPr>
          <a:xfrm flipV="1">
            <a:off x="5192286" y="2469737"/>
            <a:ext cx="341241" cy="1235334"/>
          </a:xfrm>
          <a:prstGeom prst="straightConnector1">
            <a:avLst/>
          </a:prstGeom>
          <a:noFill/>
          <a:ln w="19050" cap="flat" cmpd="sng" algn="ctr">
            <a:solidFill>
              <a:srgbClr val="5B9BD5"/>
            </a:solidFill>
            <a:prstDash val="solid"/>
            <a:miter lim="800000"/>
            <a:headEnd type="none" w="med" len="med"/>
            <a:tailEnd type="arrow"/>
          </a:ln>
          <a:effectLst/>
        </p:spPr>
      </p:cxnSp>
      <p:cxnSp>
        <p:nvCxnSpPr>
          <p:cNvPr id="121" name="!!Straight Arrow Connector 36">
            <a:extLst>
              <a:ext uri="{FF2B5EF4-FFF2-40B4-BE49-F238E27FC236}">
                <a16:creationId xmlns:a16="http://schemas.microsoft.com/office/drawing/2014/main" id="{9182549D-3CB5-4E7D-A903-C752022E12FD}"/>
              </a:ext>
            </a:extLst>
          </p:cNvPr>
          <p:cNvCxnSpPr/>
          <p:nvPr/>
        </p:nvCxnSpPr>
        <p:spPr>
          <a:xfrm>
            <a:off x="5948536" y="3838234"/>
            <a:ext cx="457200" cy="1235333"/>
          </a:xfrm>
          <a:prstGeom prst="straightConnector1">
            <a:avLst/>
          </a:prstGeom>
          <a:noFill/>
          <a:ln w="19050" cap="flat" cmpd="sng" algn="ctr">
            <a:solidFill>
              <a:srgbClr val="5B9BD5"/>
            </a:solidFill>
            <a:prstDash val="solid"/>
            <a:miter lim="800000"/>
            <a:headEnd type="none" w="med" len="med"/>
            <a:tailEnd type="arrow"/>
          </a:ln>
          <a:effectLst/>
        </p:spPr>
      </p:cxnSp>
      <p:sp>
        <p:nvSpPr>
          <p:cNvPr id="122" name="Rectangle 121">
            <a:extLst>
              <a:ext uri="{FF2B5EF4-FFF2-40B4-BE49-F238E27FC236}">
                <a16:creationId xmlns:a16="http://schemas.microsoft.com/office/drawing/2014/main" id="{8E85970B-E698-458E-895C-2734595C66E2}"/>
              </a:ext>
            </a:extLst>
          </p:cNvPr>
          <p:cNvSpPr/>
          <p:nvPr/>
        </p:nvSpPr>
        <p:spPr>
          <a:xfrm>
            <a:off x="586390" y="6407957"/>
            <a:ext cx="6096000" cy="363946"/>
          </a:xfrm>
          <a:prstGeom prst="rect">
            <a:avLst/>
          </a:prstGeom>
        </p:spPr>
        <p:txBody>
          <a:bodyPr>
            <a:spAutoFit/>
          </a:bodyPr>
          <a:lstStyle/>
          <a:p>
            <a:r>
              <a:rPr lang="en-US"/>
              <a:t>Joseph E. Gonzalez </a:t>
            </a:r>
            <a:r>
              <a:rPr lang="en-US" i="1"/>
              <a:t>AI-Systems Distributed Training</a:t>
            </a:r>
          </a:p>
        </p:txBody>
      </p:sp>
    </p:spTree>
    <p:extLst>
      <p:ext uri="{BB962C8B-B14F-4D97-AF65-F5344CB8AC3E}">
        <p14:creationId xmlns:p14="http://schemas.microsoft.com/office/powerpoint/2010/main" val="40287112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DC512-BCB2-44FB-86E8-BEC96E92CF90}"/>
              </a:ext>
            </a:extLst>
          </p:cNvPr>
          <p:cNvSpPr>
            <a:spLocks noGrp="1"/>
          </p:cNvSpPr>
          <p:nvPr>
            <p:ph type="title"/>
          </p:nvPr>
        </p:nvSpPr>
        <p:spPr/>
        <p:txBody>
          <a:bodyPr/>
          <a:lstStyle/>
          <a:p>
            <a:r>
              <a:rPr lang="zh-CN" altLang="en-US" dirty="0"/>
              <a:t>半同步算法</a:t>
            </a:r>
            <a:endParaRPr lang="en-US" dirty="0"/>
          </a:p>
        </p:txBody>
      </p:sp>
      <p:sp>
        <p:nvSpPr>
          <p:cNvPr id="3" name="Text Placeholder 2">
            <a:extLst>
              <a:ext uri="{FF2B5EF4-FFF2-40B4-BE49-F238E27FC236}">
                <a16:creationId xmlns:a16="http://schemas.microsoft.com/office/drawing/2014/main" id="{09209CD3-B148-4821-8924-8DE64C67E163}"/>
              </a:ext>
            </a:extLst>
          </p:cNvPr>
          <p:cNvSpPr>
            <a:spLocks noGrp="1"/>
          </p:cNvSpPr>
          <p:nvPr>
            <p:ph type="body" sz="quarter" idx="10"/>
          </p:nvPr>
        </p:nvSpPr>
        <p:spPr>
          <a:xfrm>
            <a:off x="586390" y="1434370"/>
            <a:ext cx="11018520" cy="430887"/>
          </a:xfrm>
        </p:spPr>
        <p:txBody>
          <a:bodyPr/>
          <a:lstStyle/>
          <a:p>
            <a:r>
              <a:rPr lang="en-US"/>
              <a:t>e.g., Stale Synchronous Parallel (SSP)</a:t>
            </a:r>
          </a:p>
        </p:txBody>
      </p:sp>
      <p:pic>
        <p:nvPicPr>
          <p:cNvPr id="4" name="Picture 3">
            <a:extLst>
              <a:ext uri="{FF2B5EF4-FFF2-40B4-BE49-F238E27FC236}">
                <a16:creationId xmlns:a16="http://schemas.microsoft.com/office/drawing/2014/main" id="{081B6924-175F-4936-B5D2-CD0B8C6424AD}"/>
              </a:ext>
            </a:extLst>
          </p:cNvPr>
          <p:cNvPicPr>
            <a:picLocks noChangeAspect="1"/>
          </p:cNvPicPr>
          <p:nvPr/>
        </p:nvPicPr>
        <p:blipFill>
          <a:blip r:embed="rId2"/>
          <a:stretch>
            <a:fillRect/>
          </a:stretch>
        </p:blipFill>
        <p:spPr>
          <a:xfrm>
            <a:off x="586390" y="2288429"/>
            <a:ext cx="7445067" cy="3710228"/>
          </a:xfrm>
          <a:prstGeom prst="rect">
            <a:avLst/>
          </a:prstGeom>
        </p:spPr>
      </p:pic>
    </p:spTree>
    <p:extLst>
      <p:ext uri="{BB962C8B-B14F-4D97-AF65-F5344CB8AC3E}">
        <p14:creationId xmlns:p14="http://schemas.microsoft.com/office/powerpoint/2010/main" val="32126280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并行化算法通信类别</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3016210"/>
          </a:xfrm>
        </p:spPr>
        <p:txBody>
          <a:bodyPr/>
          <a:lstStyle/>
          <a:p>
            <a:r>
              <a:rPr lang="zh-CN" altLang="en-US"/>
              <a:t>同步并行</a:t>
            </a:r>
            <a:endParaRPr lang="en-US" altLang="zh-CN"/>
          </a:p>
          <a:p>
            <a:r>
              <a:rPr lang="en-US" altLang="zh-CN"/>
              <a:t>	</a:t>
            </a:r>
            <a:r>
              <a:rPr lang="zh-CN" altLang="en-US"/>
              <a:t>采用</a:t>
            </a:r>
            <a:r>
              <a:rPr lang="zh-CN" altLang="en-US">
                <a:solidFill>
                  <a:schemeClr val="accent1"/>
                </a:solidFill>
              </a:rPr>
              <a:t>具有同步障</a:t>
            </a:r>
            <a:r>
              <a:rPr lang="zh-CN" altLang="en-US"/>
              <a:t>的通信协调并行</a:t>
            </a:r>
            <a:r>
              <a:rPr lang="en-US" altLang="zh-CN"/>
              <a:t>			</a:t>
            </a:r>
            <a:r>
              <a:rPr lang="zh-CN" altLang="en-US"/>
              <a:t>收敛性</a:t>
            </a:r>
            <a:r>
              <a:rPr lang="en-US" altLang="zh-CN">
                <a:solidFill>
                  <a:srgbClr val="FF0000"/>
                </a:solidFill>
              </a:rPr>
              <a:t>AAA</a:t>
            </a:r>
          </a:p>
          <a:p>
            <a:r>
              <a:rPr lang="zh-CN" altLang="en-US"/>
              <a:t>异步并行</a:t>
            </a:r>
            <a:endParaRPr lang="en-US" altLang="zh-CN"/>
          </a:p>
          <a:p>
            <a:r>
              <a:rPr lang="en-US" altLang="zh-CN"/>
              <a:t>	</a:t>
            </a:r>
            <a:r>
              <a:rPr lang="zh-CN" altLang="en-US"/>
              <a:t>采用</a:t>
            </a:r>
            <a:r>
              <a:rPr lang="zh-CN" altLang="en-US">
                <a:solidFill>
                  <a:schemeClr val="accent1"/>
                </a:solidFill>
              </a:rPr>
              <a:t>不含同步障</a:t>
            </a:r>
            <a:r>
              <a:rPr lang="zh-CN" altLang="en-US"/>
              <a:t>的通信协调并行</a:t>
            </a:r>
            <a:r>
              <a:rPr lang="en-US" altLang="zh-CN"/>
              <a:t>			</a:t>
            </a:r>
            <a:r>
              <a:rPr lang="zh-CN" altLang="en-US"/>
              <a:t>收敛性</a:t>
            </a:r>
            <a:r>
              <a:rPr lang="en-US" altLang="zh-CN">
                <a:solidFill>
                  <a:srgbClr val="FF0000"/>
                </a:solidFill>
              </a:rPr>
              <a:t>A</a:t>
            </a:r>
          </a:p>
          <a:p>
            <a:r>
              <a:rPr lang="zh-CN" altLang="en-US"/>
              <a:t>半同步并行</a:t>
            </a:r>
            <a:endParaRPr lang="en-US" altLang="zh-CN"/>
          </a:p>
          <a:p>
            <a:r>
              <a:rPr lang="en-US"/>
              <a:t>	</a:t>
            </a:r>
            <a:r>
              <a:rPr lang="zh-CN" altLang="en-US"/>
              <a:t>采用</a:t>
            </a:r>
            <a:r>
              <a:rPr lang="zh-CN" altLang="en-US">
                <a:solidFill>
                  <a:schemeClr val="accent1"/>
                </a:solidFill>
              </a:rPr>
              <a:t>具有限定的宽松同步障</a:t>
            </a:r>
            <a:r>
              <a:rPr lang="zh-CN" altLang="en-US"/>
              <a:t>的通信协调并行</a:t>
            </a:r>
            <a:r>
              <a:rPr lang="en-US" altLang="zh-CN"/>
              <a:t>	</a:t>
            </a:r>
            <a:r>
              <a:rPr lang="zh-CN" altLang="en-US"/>
              <a:t>收敛性</a:t>
            </a:r>
            <a:r>
              <a:rPr lang="en-US" altLang="zh-CN">
                <a:solidFill>
                  <a:srgbClr val="FF0000"/>
                </a:solidFill>
              </a:rPr>
              <a:t>AA</a:t>
            </a:r>
            <a:endParaRPr lang="en-US">
              <a:solidFill>
                <a:srgbClr val="FF0000"/>
              </a:solidFill>
            </a:endParaRPr>
          </a:p>
        </p:txBody>
      </p:sp>
    </p:spTree>
    <p:extLst>
      <p:ext uri="{BB962C8B-B14F-4D97-AF65-F5344CB8AC3E}">
        <p14:creationId xmlns:p14="http://schemas.microsoft.com/office/powerpoint/2010/main" val="93059814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3642535" cy="1107996"/>
          </a:xfrm>
          <a:prstGeom prst="rect">
            <a:avLst/>
          </a:prstGeom>
        </p:spPr>
        <p:txBody>
          <a:bodyPr wrap="square" anchor="ctr">
            <a:normAutofit/>
          </a:bodyPr>
          <a:lstStyle/>
          <a:p>
            <a:r>
              <a:rPr lang="zh-CN" altLang="en-US" dirty="0"/>
              <a:t>深度学习并行训练实例</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40860888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2724D-6B2F-491A-A68E-DAE70CB21755}"/>
              </a:ext>
            </a:extLst>
          </p:cNvPr>
          <p:cNvSpPr>
            <a:spLocks noGrp="1"/>
          </p:cNvSpPr>
          <p:nvPr>
            <p:ph type="title"/>
          </p:nvPr>
        </p:nvSpPr>
        <p:spPr>
          <a:xfrm>
            <a:off x="588263" y="457200"/>
            <a:ext cx="11018520" cy="553998"/>
          </a:xfrm>
        </p:spPr>
        <p:txBody>
          <a:bodyPr/>
          <a:lstStyle/>
          <a:p>
            <a:r>
              <a:rPr lang="en-US" i="1" dirty="0">
                <a:solidFill>
                  <a:srgbClr val="000000"/>
                </a:solidFill>
                <a:latin typeface="Century Gothic" panose="020F0302020204030204"/>
              </a:rPr>
              <a:t>Downpour SGD</a:t>
            </a:r>
            <a:endParaRPr lang="en-US" dirty="0"/>
          </a:p>
        </p:txBody>
      </p:sp>
      <p:sp>
        <p:nvSpPr>
          <p:cNvPr id="3" name="Text Placeholder 2">
            <a:extLst>
              <a:ext uri="{FF2B5EF4-FFF2-40B4-BE49-F238E27FC236}">
                <a16:creationId xmlns:a16="http://schemas.microsoft.com/office/drawing/2014/main" id="{2F00467A-CA96-4893-AE0C-3F8255E80A1A}"/>
              </a:ext>
            </a:extLst>
          </p:cNvPr>
          <p:cNvSpPr>
            <a:spLocks noGrp="1"/>
          </p:cNvSpPr>
          <p:nvPr>
            <p:ph type="body" sz="quarter" idx="10"/>
          </p:nvPr>
        </p:nvSpPr>
        <p:spPr/>
        <p:txBody>
          <a:bodyPr/>
          <a:lstStyle/>
          <a:p>
            <a:endParaRPr lang="en-US" dirty="0"/>
          </a:p>
        </p:txBody>
      </p:sp>
      <p:pic>
        <p:nvPicPr>
          <p:cNvPr id="10" name="Picture 9">
            <a:extLst>
              <a:ext uri="{FF2B5EF4-FFF2-40B4-BE49-F238E27FC236}">
                <a16:creationId xmlns:a16="http://schemas.microsoft.com/office/drawing/2014/main" id="{A3EDF36B-1608-4570-A13B-1D6A2F80A9E2}"/>
              </a:ext>
            </a:extLst>
          </p:cNvPr>
          <p:cNvPicPr>
            <a:picLocks noChangeAspect="1"/>
          </p:cNvPicPr>
          <p:nvPr/>
        </p:nvPicPr>
        <p:blipFill>
          <a:blip r:embed="rId2"/>
          <a:stretch>
            <a:fillRect/>
          </a:stretch>
        </p:blipFill>
        <p:spPr>
          <a:xfrm>
            <a:off x="3077232" y="1835065"/>
            <a:ext cx="4891081" cy="3588565"/>
          </a:xfrm>
          <a:prstGeom prst="rect">
            <a:avLst/>
          </a:prstGeom>
        </p:spPr>
      </p:pic>
    </p:spTree>
    <p:extLst>
      <p:ext uri="{BB962C8B-B14F-4D97-AF65-F5344CB8AC3E}">
        <p14:creationId xmlns:p14="http://schemas.microsoft.com/office/powerpoint/2010/main" val="3805086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altLang="zh-CN" dirty="0" err="1"/>
              <a:t>GPipe</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861774"/>
          </a:xfrm>
        </p:spPr>
        <p:txBody>
          <a:bodyPr/>
          <a:lstStyle/>
          <a:p>
            <a:r>
              <a:rPr lang="zh-CN" altLang="en-US"/>
              <a:t>通过对</a:t>
            </a:r>
            <a:r>
              <a:rPr lang="en-US" altLang="zh-CN"/>
              <a:t>minibatch</a:t>
            </a:r>
            <a:r>
              <a:rPr lang="zh-CN" altLang="en-US"/>
              <a:t>进行拆分，减少设备空闲</a:t>
            </a:r>
            <a:r>
              <a:rPr lang="en-US" altLang="zh-CN"/>
              <a:t>(Bubble)</a:t>
            </a:r>
            <a:r>
              <a:rPr lang="zh-CN" altLang="en-US"/>
              <a:t>，从而更好地利用多设备进行流水化并行</a:t>
            </a:r>
            <a:endParaRPr lang="en-US"/>
          </a:p>
        </p:txBody>
      </p:sp>
      <p:pic>
        <p:nvPicPr>
          <p:cNvPr id="4" name="Picture 3">
            <a:extLst>
              <a:ext uri="{FF2B5EF4-FFF2-40B4-BE49-F238E27FC236}">
                <a16:creationId xmlns:a16="http://schemas.microsoft.com/office/drawing/2014/main" id="{79588CF3-EC2C-41E7-817F-83F4C59B1924}"/>
              </a:ext>
            </a:extLst>
          </p:cNvPr>
          <p:cNvPicPr>
            <a:picLocks noChangeAspect="1"/>
          </p:cNvPicPr>
          <p:nvPr/>
        </p:nvPicPr>
        <p:blipFill>
          <a:blip r:embed="rId2"/>
          <a:stretch>
            <a:fillRect/>
          </a:stretch>
        </p:blipFill>
        <p:spPr>
          <a:xfrm>
            <a:off x="2084482" y="2588532"/>
            <a:ext cx="8022336" cy="3335748"/>
          </a:xfrm>
          <a:prstGeom prst="rect">
            <a:avLst/>
          </a:prstGeom>
        </p:spPr>
      </p:pic>
      <p:sp>
        <p:nvSpPr>
          <p:cNvPr id="5" name="Rectangle 4">
            <a:extLst>
              <a:ext uri="{FF2B5EF4-FFF2-40B4-BE49-F238E27FC236}">
                <a16:creationId xmlns:a16="http://schemas.microsoft.com/office/drawing/2014/main" id="{4F98D29F-9C9D-4F62-8B44-69245C4EC38B}"/>
              </a:ext>
            </a:extLst>
          </p:cNvPr>
          <p:cNvSpPr/>
          <p:nvPr/>
        </p:nvSpPr>
        <p:spPr>
          <a:xfrm>
            <a:off x="586390" y="6298837"/>
            <a:ext cx="5384294" cy="363946"/>
          </a:xfrm>
          <a:prstGeom prst="rect">
            <a:avLst/>
          </a:prstGeom>
        </p:spPr>
        <p:txBody>
          <a:bodyPr wrap="none">
            <a:spAutoFit/>
          </a:bodyPr>
          <a:lstStyle/>
          <a:p>
            <a:r>
              <a:rPr lang="en-US" err="1">
                <a:latin typeface="NimbusRomNo9L"/>
                <a:hlinkClick r:id="rId3"/>
              </a:rPr>
              <a:t>GPipe</a:t>
            </a:r>
            <a:r>
              <a:rPr lang="en-US">
                <a:latin typeface="NimbusRomNo9L"/>
                <a:hlinkClick r:id="rId3"/>
              </a:rPr>
              <a:t>: Easy Scaling with Micro-Batch Pipeline Parallelism</a:t>
            </a:r>
            <a:endParaRPr lang="en-US"/>
          </a:p>
        </p:txBody>
      </p:sp>
    </p:spTree>
    <p:extLst>
      <p:ext uri="{BB962C8B-B14F-4D97-AF65-F5344CB8AC3E}">
        <p14:creationId xmlns:p14="http://schemas.microsoft.com/office/powerpoint/2010/main" val="4106045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64B1E-199F-4E12-A52B-17B0DE3B1067}"/>
              </a:ext>
            </a:extLst>
          </p:cNvPr>
          <p:cNvSpPr>
            <a:spLocks noGrp="1"/>
          </p:cNvSpPr>
          <p:nvPr>
            <p:ph type="title"/>
          </p:nvPr>
        </p:nvSpPr>
        <p:spPr>
          <a:xfrm>
            <a:off x="584025" y="2875002"/>
            <a:ext cx="4161981" cy="1107996"/>
          </a:xfrm>
          <a:prstGeom prst="rect">
            <a:avLst/>
          </a:prstGeom>
        </p:spPr>
        <p:txBody>
          <a:bodyPr wrap="square" anchor="ctr">
            <a:normAutofit/>
          </a:bodyPr>
          <a:lstStyle/>
          <a:p>
            <a:r>
              <a:rPr lang="zh-CN" altLang="en-US" dirty="0"/>
              <a:t>分布式计算</a:t>
            </a:r>
            <a:endParaRPr lang="en-US" altLang="zh-CN" dirty="0"/>
          </a:p>
        </p:txBody>
      </p:sp>
      <p:pic>
        <p:nvPicPr>
          <p:cNvPr id="9" name="Picture Placeholder 8" descr="A picture containing chain, necklace&#10;&#10;Description automatically generated">
            <a:extLst>
              <a:ext uri="{FF2B5EF4-FFF2-40B4-BE49-F238E27FC236}">
                <a16:creationId xmlns:a16="http://schemas.microsoft.com/office/drawing/2014/main" id="{BECD6620-CA21-4B21-A7C5-17CA3679364F}"/>
              </a:ext>
            </a:extLst>
          </p:cNvPr>
          <p:cNvPicPr>
            <a:picLocks noGrp="1" noChangeAspect="1"/>
          </p:cNvPicPr>
          <p:nvPr>
            <p:ph type="pic" sz="quarter" idx="11"/>
          </p:nvPr>
        </p:nvPicPr>
        <p:blipFill rotWithShape="1">
          <a:blip r:embed="rId2"/>
          <a:srcRect l="17009" r="3453"/>
          <a:stretch/>
        </p:blipFill>
        <p:spPr>
          <a:xfrm>
            <a:off x="4343400" y="0"/>
            <a:ext cx="7848600" cy="6858000"/>
          </a:xfrm>
          <a:blipFill dpi="0" rotWithShape="1">
            <a:blip r:embed="rId2"/>
            <a:srcRect/>
            <a:stretch>
              <a:fillRect/>
            </a:stretch>
          </a:blipFill>
        </p:spPr>
      </p:pic>
    </p:spTree>
    <p:extLst>
      <p:ext uri="{BB962C8B-B14F-4D97-AF65-F5344CB8AC3E}">
        <p14:creationId xmlns:p14="http://schemas.microsoft.com/office/powerpoint/2010/main" val="387943156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en-US" dirty="0" err="1"/>
              <a:t>PipeDream</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430887"/>
          </a:xfrm>
        </p:spPr>
        <p:txBody>
          <a:bodyPr/>
          <a:lstStyle/>
          <a:p>
            <a:r>
              <a:rPr lang="zh-CN" altLang="en-US"/>
              <a:t>采用非同步机制，在</a:t>
            </a:r>
            <a:r>
              <a:rPr lang="en-US" altLang="zh-CN" err="1"/>
              <a:t>Gpipe</a:t>
            </a:r>
            <a:r>
              <a:rPr lang="zh-CN" altLang="en-US"/>
              <a:t>基础上进一步减少设备空闲</a:t>
            </a:r>
            <a:endParaRPr lang="en-US"/>
          </a:p>
        </p:txBody>
      </p:sp>
      <p:grpSp>
        <p:nvGrpSpPr>
          <p:cNvPr id="4" name="Group 3">
            <a:extLst>
              <a:ext uri="{FF2B5EF4-FFF2-40B4-BE49-F238E27FC236}">
                <a16:creationId xmlns:a16="http://schemas.microsoft.com/office/drawing/2014/main" id="{ED7480FD-E35C-4B3E-9254-A739AD7C5412}"/>
              </a:ext>
            </a:extLst>
          </p:cNvPr>
          <p:cNvGrpSpPr/>
          <p:nvPr/>
        </p:nvGrpSpPr>
        <p:grpSpPr>
          <a:xfrm>
            <a:off x="470790" y="2606596"/>
            <a:ext cx="6110906" cy="2044460"/>
            <a:chOff x="625828" y="4476414"/>
            <a:chExt cx="6110906" cy="2044460"/>
          </a:xfrm>
        </p:grpSpPr>
        <p:pic>
          <p:nvPicPr>
            <p:cNvPr id="5" name="Picture 4">
              <a:extLst>
                <a:ext uri="{FF2B5EF4-FFF2-40B4-BE49-F238E27FC236}">
                  <a16:creationId xmlns:a16="http://schemas.microsoft.com/office/drawing/2014/main" id="{32CDEE52-A4FD-434D-A440-624E8A66A86A}"/>
                </a:ext>
              </a:extLst>
            </p:cNvPr>
            <p:cNvPicPr>
              <a:picLocks noChangeAspect="1"/>
            </p:cNvPicPr>
            <p:nvPr/>
          </p:nvPicPr>
          <p:blipFill>
            <a:blip r:embed="rId2"/>
            <a:stretch>
              <a:fillRect/>
            </a:stretch>
          </p:blipFill>
          <p:spPr>
            <a:xfrm>
              <a:off x="1726131" y="4476414"/>
              <a:ext cx="5010603" cy="2044460"/>
            </a:xfrm>
            <a:prstGeom prst="rect">
              <a:avLst/>
            </a:prstGeom>
          </p:spPr>
        </p:pic>
        <p:sp>
          <p:nvSpPr>
            <p:cNvPr id="6" name="TextBox 5">
              <a:extLst>
                <a:ext uri="{FF2B5EF4-FFF2-40B4-BE49-F238E27FC236}">
                  <a16:creationId xmlns:a16="http://schemas.microsoft.com/office/drawing/2014/main" id="{9C22E1EE-5676-49D1-8F6E-B2C08DAAE3D4}"/>
                </a:ext>
              </a:extLst>
            </p:cNvPr>
            <p:cNvSpPr txBox="1"/>
            <p:nvPr/>
          </p:nvSpPr>
          <p:spPr>
            <a:xfrm>
              <a:off x="625828" y="5267811"/>
              <a:ext cx="1090363" cy="461665"/>
            </a:xfrm>
            <a:prstGeom prst="rect">
              <a:avLst/>
            </a:prstGeom>
          </p:spPr>
          <p:txBody>
            <a:bodyPr wrap="none" rtlCol="0">
              <a:spAutoFit/>
            </a:bodyPr>
            <a:lstStyle/>
            <a:p>
              <a:r>
                <a:rPr lang="en-US" sz="2400" b="1" err="1"/>
                <a:t>GPipe</a:t>
              </a:r>
              <a:endParaRPr lang="en-US" sz="2400" b="1"/>
            </a:p>
          </p:txBody>
        </p:sp>
      </p:grpSp>
      <p:grpSp>
        <p:nvGrpSpPr>
          <p:cNvPr id="7" name="Group 6">
            <a:extLst>
              <a:ext uri="{FF2B5EF4-FFF2-40B4-BE49-F238E27FC236}">
                <a16:creationId xmlns:a16="http://schemas.microsoft.com/office/drawing/2014/main" id="{BB008116-E55E-49EA-B983-C13F618949FD}"/>
              </a:ext>
            </a:extLst>
          </p:cNvPr>
          <p:cNvGrpSpPr/>
          <p:nvPr/>
        </p:nvGrpSpPr>
        <p:grpSpPr>
          <a:xfrm>
            <a:off x="6776226" y="2566840"/>
            <a:ext cx="4555058" cy="2328811"/>
            <a:chOff x="7316179" y="4436424"/>
            <a:chExt cx="4555058" cy="2328811"/>
          </a:xfrm>
        </p:grpSpPr>
        <p:pic>
          <p:nvPicPr>
            <p:cNvPr id="8" name="Picture 7">
              <a:extLst>
                <a:ext uri="{FF2B5EF4-FFF2-40B4-BE49-F238E27FC236}">
                  <a16:creationId xmlns:a16="http://schemas.microsoft.com/office/drawing/2014/main" id="{A7CAA6DC-849A-4B42-ADD4-EBEAF6FC18F8}"/>
                </a:ext>
              </a:extLst>
            </p:cNvPr>
            <p:cNvPicPr>
              <a:picLocks noChangeAspect="1"/>
            </p:cNvPicPr>
            <p:nvPr/>
          </p:nvPicPr>
          <p:blipFill>
            <a:blip r:embed="rId3"/>
            <a:stretch>
              <a:fillRect/>
            </a:stretch>
          </p:blipFill>
          <p:spPr>
            <a:xfrm>
              <a:off x="7316179" y="4898089"/>
              <a:ext cx="4555058" cy="1867146"/>
            </a:xfrm>
            <a:prstGeom prst="rect">
              <a:avLst/>
            </a:prstGeom>
          </p:spPr>
        </p:pic>
        <p:sp>
          <p:nvSpPr>
            <p:cNvPr id="9" name="TextBox 8">
              <a:extLst>
                <a:ext uri="{FF2B5EF4-FFF2-40B4-BE49-F238E27FC236}">
                  <a16:creationId xmlns:a16="http://schemas.microsoft.com/office/drawing/2014/main" id="{CEA0BDAD-31BC-4C37-9BA6-890D0AB3D226}"/>
                </a:ext>
              </a:extLst>
            </p:cNvPr>
            <p:cNvSpPr txBox="1"/>
            <p:nvPr/>
          </p:nvSpPr>
          <p:spPr>
            <a:xfrm>
              <a:off x="8922576" y="4436424"/>
              <a:ext cx="1834156" cy="461665"/>
            </a:xfrm>
            <a:prstGeom prst="rect">
              <a:avLst/>
            </a:prstGeom>
          </p:spPr>
          <p:txBody>
            <a:bodyPr wrap="none" rtlCol="0">
              <a:spAutoFit/>
            </a:bodyPr>
            <a:lstStyle/>
            <a:p>
              <a:r>
                <a:rPr lang="en-US" sz="2400" b="1" err="1"/>
                <a:t>PipeDream</a:t>
              </a:r>
              <a:endParaRPr lang="en-US" sz="2400" b="1"/>
            </a:p>
          </p:txBody>
        </p:sp>
      </p:grpSp>
    </p:spTree>
    <p:extLst>
      <p:ext uri="{BB962C8B-B14F-4D97-AF65-F5344CB8AC3E}">
        <p14:creationId xmlns:p14="http://schemas.microsoft.com/office/powerpoint/2010/main" val="23770108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本章小节</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70"/>
            <a:ext cx="11018520" cy="4567404"/>
          </a:xfrm>
        </p:spPr>
        <p:txBody>
          <a:bodyPr/>
          <a:lstStyle/>
          <a:p>
            <a:r>
              <a:rPr lang="zh-CN" altLang="en-US" dirty="0"/>
              <a:t>分布式是解决大计算量深度学习训练的有效方法</a:t>
            </a:r>
            <a:endParaRPr lang="en-US" altLang="zh-CN" dirty="0"/>
          </a:p>
          <a:p>
            <a:endParaRPr lang="en-US" dirty="0"/>
          </a:p>
          <a:p>
            <a:r>
              <a:rPr lang="zh-CN" altLang="en-US" dirty="0"/>
              <a:t>分布式深度学习算法按照并行维度可分为：</a:t>
            </a:r>
            <a:endParaRPr lang="en-US" altLang="zh-CN" dirty="0"/>
          </a:p>
          <a:p>
            <a:r>
              <a:rPr lang="en-US" altLang="zh-CN" dirty="0"/>
              <a:t>	</a:t>
            </a:r>
            <a:r>
              <a:rPr lang="zh-CN" altLang="en-US" dirty="0"/>
              <a:t>运算子</a:t>
            </a:r>
            <a:r>
              <a:rPr lang="en-US" altLang="zh-CN" dirty="0"/>
              <a:t>/</a:t>
            </a:r>
            <a:r>
              <a:rPr lang="zh-CN" altLang="en-US" dirty="0"/>
              <a:t>数据</a:t>
            </a:r>
            <a:r>
              <a:rPr lang="en-US" altLang="zh-CN" dirty="0"/>
              <a:t>/</a:t>
            </a:r>
            <a:r>
              <a:rPr lang="zh-CN" altLang="en-US" dirty="0"/>
              <a:t>模型</a:t>
            </a:r>
            <a:r>
              <a:rPr lang="en-US" altLang="zh-CN" dirty="0"/>
              <a:t>/</a:t>
            </a:r>
            <a:r>
              <a:rPr lang="zh-CN" altLang="en-US" dirty="0"/>
              <a:t>混合并行</a:t>
            </a:r>
            <a:endParaRPr lang="en-US" altLang="zh-CN" dirty="0"/>
          </a:p>
          <a:p>
            <a:endParaRPr lang="en-US" dirty="0"/>
          </a:p>
          <a:p>
            <a:r>
              <a:rPr lang="zh-CN" altLang="en-US" dirty="0"/>
              <a:t>分布式深度学习算法按照通讯协调方式包括：</a:t>
            </a:r>
            <a:endParaRPr lang="en-US" altLang="zh-CN" dirty="0"/>
          </a:p>
          <a:p>
            <a:r>
              <a:rPr lang="en-US" dirty="0"/>
              <a:t>	</a:t>
            </a:r>
            <a:r>
              <a:rPr lang="zh-CN" altLang="en-US" dirty="0"/>
              <a:t>同步并行</a:t>
            </a:r>
            <a:r>
              <a:rPr lang="en-US" altLang="zh-CN" dirty="0"/>
              <a:t>/</a:t>
            </a:r>
            <a:r>
              <a:rPr lang="zh-CN" altLang="en-US" dirty="0"/>
              <a:t>异步并行</a:t>
            </a:r>
            <a:r>
              <a:rPr lang="en-US" altLang="zh-CN" dirty="0"/>
              <a:t>/</a:t>
            </a:r>
            <a:r>
              <a:rPr lang="zh-CN" altLang="en-US" dirty="0"/>
              <a:t>半同步并行</a:t>
            </a:r>
            <a:endParaRPr lang="en-US" altLang="zh-CN" dirty="0"/>
          </a:p>
          <a:p>
            <a:endParaRPr lang="en-US" dirty="0"/>
          </a:p>
          <a:p>
            <a:endParaRPr lang="en-US" dirty="0"/>
          </a:p>
        </p:txBody>
      </p:sp>
    </p:spTree>
    <p:extLst>
      <p:ext uri="{BB962C8B-B14F-4D97-AF65-F5344CB8AC3E}">
        <p14:creationId xmlns:p14="http://schemas.microsoft.com/office/powerpoint/2010/main" val="7016982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9823-97A9-F445-9E94-7064E9C55BBC}"/>
              </a:ext>
            </a:extLst>
          </p:cNvPr>
          <p:cNvSpPr>
            <a:spLocks noGrp="1"/>
          </p:cNvSpPr>
          <p:nvPr>
            <p:ph type="title"/>
          </p:nvPr>
        </p:nvSpPr>
        <p:spPr/>
        <p:txBody>
          <a:bodyPr/>
          <a:lstStyle/>
          <a:p>
            <a:r>
              <a:rPr lang="zh-CN" altLang="en-US" dirty="0"/>
              <a:t>阅读列表</a:t>
            </a:r>
            <a:endParaRPr lang="en-US" dirty="0"/>
          </a:p>
        </p:txBody>
      </p:sp>
      <p:sp>
        <p:nvSpPr>
          <p:cNvPr id="3" name="Content Placeholder 2">
            <a:extLst>
              <a:ext uri="{FF2B5EF4-FFF2-40B4-BE49-F238E27FC236}">
                <a16:creationId xmlns:a16="http://schemas.microsoft.com/office/drawing/2014/main" id="{E684CBDF-2B95-B24A-9F25-26A522F84362}"/>
              </a:ext>
            </a:extLst>
          </p:cNvPr>
          <p:cNvSpPr>
            <a:spLocks noGrp="1"/>
          </p:cNvSpPr>
          <p:nvPr>
            <p:ph idx="1"/>
          </p:nvPr>
        </p:nvSpPr>
        <p:spPr>
          <a:xfrm>
            <a:off x="838200" y="1646238"/>
            <a:ext cx="11189677" cy="4808440"/>
          </a:xfrm>
        </p:spPr>
        <p:txBody>
          <a:bodyPr>
            <a:normAutofit/>
          </a:bodyPr>
          <a:lstStyle/>
          <a:p>
            <a:r>
              <a:rPr lang="en-US" dirty="0">
                <a:hlinkClick r:id="rId2"/>
              </a:rPr>
              <a:t>Scaling Distributed Machine Learning with the Parameter Server</a:t>
            </a:r>
            <a:r>
              <a:rPr lang="en-US" sz="2000" dirty="0"/>
              <a:t> (OSDI’14)</a:t>
            </a:r>
          </a:p>
          <a:p>
            <a:pPr lvl="1"/>
            <a:r>
              <a:rPr lang="en-US" dirty="0"/>
              <a:t>Paper describing the parameter server system</a:t>
            </a:r>
          </a:p>
          <a:p>
            <a:r>
              <a:rPr lang="en-US" dirty="0">
                <a:hlinkClick r:id="rId3"/>
              </a:rPr>
              <a:t>PipeDream: Generalized Pipeline Parallelism for DNN Training</a:t>
            </a:r>
            <a:r>
              <a:rPr lang="en-US" dirty="0"/>
              <a:t> </a:t>
            </a:r>
            <a:r>
              <a:rPr lang="en-US" sz="2000" dirty="0"/>
              <a:t>(SOSP’19)</a:t>
            </a:r>
          </a:p>
          <a:p>
            <a:pPr lvl="1"/>
            <a:r>
              <a:rPr lang="en-US" dirty="0"/>
              <a:t>Latest paper exploring pipeline parallel training</a:t>
            </a:r>
          </a:p>
          <a:p>
            <a:r>
              <a:rPr lang="en-US" dirty="0">
                <a:hlinkClick r:id="rId4"/>
              </a:rPr>
              <a:t>Adaptive Communication Strategies to Achieve the Best Error-Runtime Trade-off in Local-Update SGD</a:t>
            </a:r>
            <a:r>
              <a:rPr lang="en-US" dirty="0"/>
              <a:t> </a:t>
            </a:r>
            <a:r>
              <a:rPr lang="en-US" sz="2000" dirty="0"/>
              <a:t>(SysML’19)</a:t>
            </a:r>
          </a:p>
          <a:p>
            <a:pPr lvl="1"/>
            <a:r>
              <a:rPr lang="en-US" dirty="0"/>
              <a:t>Dynamic averaging approach to distributed training</a:t>
            </a:r>
          </a:p>
          <a:p>
            <a:endParaRPr lang="en-US" dirty="0"/>
          </a:p>
        </p:txBody>
      </p:sp>
    </p:spTree>
    <p:extLst>
      <p:ext uri="{BB962C8B-B14F-4D97-AF65-F5344CB8AC3E}">
        <p14:creationId xmlns:p14="http://schemas.microsoft.com/office/powerpoint/2010/main" val="1056579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93B396-C4CA-4229-972A-0775001D32E8}"/>
              </a:ext>
            </a:extLst>
          </p:cNvPr>
          <p:cNvSpPr>
            <a:spLocks noGrp="1"/>
          </p:cNvSpPr>
          <p:nvPr>
            <p:ph type="title"/>
          </p:nvPr>
        </p:nvSpPr>
        <p:spPr/>
        <p:txBody>
          <a:bodyPr/>
          <a:lstStyle/>
          <a:p>
            <a:r>
              <a:rPr lang="zh-CN" altLang="en-US" dirty="0"/>
              <a:t>参考文献</a:t>
            </a:r>
            <a:endParaRPr lang="en-US" dirty="0"/>
          </a:p>
        </p:txBody>
      </p:sp>
      <p:sp>
        <p:nvSpPr>
          <p:cNvPr id="3" name="Text Placeholder 2">
            <a:extLst>
              <a:ext uri="{FF2B5EF4-FFF2-40B4-BE49-F238E27FC236}">
                <a16:creationId xmlns:a16="http://schemas.microsoft.com/office/drawing/2014/main" id="{73213281-B58B-44CD-93B9-3C096B8B04A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9076046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a:t>
            </a:r>
            <a:br>
              <a:rPr lang="en-US"/>
            </a:br>
            <a:r>
              <a:rPr lang="en-US"/>
              <a:t>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316911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156810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Event name or presentation title</a:t>
            </a:r>
            <a:endParaRPr lang="en-US" dirty="0"/>
          </a:p>
        </p:txBody>
      </p:sp>
      <p:sp>
        <p:nvSpPr>
          <p:cNvPr id="5" name="Text Placeholder 4"/>
          <p:cNvSpPr>
            <a:spLocks noGrp="1"/>
          </p:cNvSpPr>
          <p:nvPr>
            <p:ph type="body" sz="quarter" idx="12"/>
          </p:nvPr>
        </p:nvSpPr>
        <p:spPr/>
        <p:txBody>
          <a:bodyPr/>
          <a:lstStyle/>
          <a:p>
            <a:r>
              <a:rPr lang="en-US"/>
              <a:t>Subtitle or speaker name</a:t>
            </a:r>
            <a:endParaRPr lang="en-US" dirty="0"/>
          </a:p>
        </p:txBody>
      </p:sp>
    </p:spTree>
    <p:extLst>
      <p:ext uri="{BB962C8B-B14F-4D97-AF65-F5344CB8AC3E}">
        <p14:creationId xmlns:p14="http://schemas.microsoft.com/office/powerpoint/2010/main" val="159302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(without bullet points)</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2623460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Text layout with bulleted text</a:t>
            </a:r>
            <a:endParaRPr lang="en-US" dirty="0"/>
          </a:p>
        </p:txBody>
      </p:sp>
      <p:sp>
        <p:nvSpPr>
          <p:cNvPr id="6" name="Text Placeholder 5"/>
          <p:cNvSpPr>
            <a:spLocks noGrp="1"/>
          </p:cNvSpPr>
          <p:nvPr>
            <p:ph type="body" sz="quarter" idx="10"/>
          </p:nvPr>
        </p:nvSpPr>
        <p:spPr/>
        <p:txBody>
          <a:bodyPr/>
          <a:lstStyle/>
          <a:p>
            <a:r>
              <a:rPr lang="en-US"/>
              <a:t>Main topic: Segoe UI Semilight, size 28pt</a:t>
            </a:r>
          </a:p>
          <a:p>
            <a:pPr lvl="1"/>
            <a:r>
              <a:rPr lang="en-US"/>
              <a:t>Segoe UI, size 20pt for second level</a:t>
            </a:r>
          </a:p>
          <a:p>
            <a:pPr lvl="2"/>
            <a:r>
              <a:rPr lang="en-US"/>
              <a:t>Segoe UI, size 16pt for third level</a:t>
            </a:r>
            <a:endParaRPr lang="en-US" dirty="0"/>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1107996"/>
          </a:xfrm>
        </p:spPr>
        <p:txBody>
          <a:bodyPr/>
          <a:lstStyle/>
          <a:p>
            <a:r>
              <a:rPr lang="en-US" dirty="0"/>
              <a:t>Example with longer headline text</a:t>
            </a:r>
            <a:br>
              <a:rPr lang="en-US" dirty="0"/>
            </a:br>
            <a:r>
              <a:rPr lang="en-US" dirty="0"/>
              <a:t>wrapping to a second line</a:t>
            </a:r>
          </a:p>
        </p:txBody>
      </p:sp>
      <p:sp>
        <p:nvSpPr>
          <p:cNvPr id="6" name="Text Placeholder 5"/>
          <p:cNvSpPr>
            <a:spLocks noGrp="1"/>
          </p:cNvSpPr>
          <p:nvPr>
            <p:ph type="body" sz="quarter" idx="10"/>
          </p:nvPr>
        </p:nvSpPr>
        <p:spPr>
          <a:xfrm>
            <a:off x="590868" y="2019300"/>
            <a:ext cx="11018520" cy="2628412"/>
          </a:xfrm>
        </p:spPr>
        <p:txBody>
          <a:bodyPr/>
          <a:lstStyle/>
          <a:p>
            <a:pPr>
              <a:lnSpc>
                <a:spcPct val="95000"/>
              </a:lnSpc>
            </a:pPr>
            <a:r>
              <a:rPr lang="en-US" dirty="0"/>
              <a:t>When the headline text is 2 lines, move this text block </a:t>
            </a:r>
            <a:br>
              <a:rPr lang="en-US" dirty="0"/>
            </a:br>
            <a:r>
              <a:rPr lang="en-US" dirty="0"/>
              <a:t>down to align to the lower blue guide</a:t>
            </a:r>
          </a:p>
          <a:p>
            <a:pPr>
              <a:lnSpc>
                <a:spcPct val="95000"/>
              </a:lnSpc>
            </a:pPr>
            <a:r>
              <a:rPr lang="en-US" dirty="0"/>
              <a:t>If you don’t see guidelines, click on the View menu, </a:t>
            </a:r>
            <a:br>
              <a:rPr lang="en-US" dirty="0"/>
            </a:br>
            <a:r>
              <a:rPr lang="en-US" dirty="0"/>
              <a:t>and then check the box in front of “Guides”</a:t>
            </a:r>
          </a:p>
          <a:p>
            <a:pPr>
              <a:lnSpc>
                <a:spcPct val="95000"/>
              </a:lnSpc>
            </a:pPr>
            <a:r>
              <a:rPr lang="en-US" dirty="0"/>
              <a:t>Use a “soft return” Shift + Enter to wrap text without </a:t>
            </a:r>
            <a:br>
              <a:rPr lang="en-US" dirty="0"/>
            </a:br>
            <a:r>
              <a:rPr lang="en-US" dirty="0"/>
              <a:t>adding extra line spacing</a:t>
            </a:r>
          </a:p>
        </p:txBody>
      </p:sp>
      <p:sp>
        <p:nvSpPr>
          <p:cNvPr id="4" name="Freeform: Shape 3">
            <a:extLst>
              <a:ext uri="{FF2B5EF4-FFF2-40B4-BE49-F238E27FC236}">
                <a16:creationId xmlns:a16="http://schemas.microsoft.com/office/drawing/2014/main" id="{68C99FEA-6DB6-4686-A261-F28F26C8981E}"/>
              </a:ext>
            </a:extLst>
          </p:cNvPr>
          <p:cNvSpPr/>
          <p:nvPr/>
        </p:nvSpPr>
        <p:spPr bwMode="auto">
          <a:xfrm>
            <a:off x="6516913" y="1993888"/>
            <a:ext cx="2474687" cy="676922"/>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w="12700">
            <a:solidFill>
              <a:schemeClr val="tx1">
                <a:alpha val="49000"/>
              </a:schemeClr>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95908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430887"/>
          </a:xfrm>
        </p:spPr>
        <p:txBody>
          <a:bodyPr/>
          <a:lstStyle/>
          <a:p>
            <a:r>
              <a:rPr lang="zh-CN" altLang="en-US" dirty="0"/>
              <a:t>单处理器串行执行</a:t>
            </a:r>
            <a:endParaRPr lang="en-US" dirty="0"/>
          </a:p>
        </p:txBody>
      </p:sp>
      <p:pic>
        <p:nvPicPr>
          <p:cNvPr id="1026" name="Picture 2" descr="Serial computing">
            <a:extLst>
              <a:ext uri="{FF2B5EF4-FFF2-40B4-BE49-F238E27FC236}">
                <a16:creationId xmlns:a16="http://schemas.microsoft.com/office/drawing/2014/main" id="{96738F66-B1EA-407F-B09E-1E7C4A185F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106"/>
          <a:stretch/>
        </p:blipFill>
        <p:spPr bwMode="auto">
          <a:xfrm>
            <a:off x="3219450" y="2238375"/>
            <a:ext cx="5753100" cy="21405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9B50F8-46B6-44EE-A303-AFA03F688789}"/>
              </a:ext>
            </a:extLst>
          </p:cNvPr>
          <p:cNvSpPr txBox="1"/>
          <p:nvPr/>
        </p:nvSpPr>
        <p:spPr>
          <a:xfrm>
            <a:off x="629920" y="6532880"/>
            <a:ext cx="4584845" cy="215444"/>
          </a:xfrm>
          <a:prstGeom prst="rect">
            <a:avLst/>
          </a:prstGeom>
          <a:noFill/>
        </p:spPr>
        <p:txBody>
          <a:bodyPr wrap="none" lIns="0" tIns="0" rIns="0" bIns="0" rtlCol="0">
            <a:spAutoFit/>
          </a:bodyPr>
          <a:lstStyle/>
          <a:p>
            <a:r>
              <a:rPr lang="en-US" sz="1400" dirty="0">
                <a:gradFill>
                  <a:gsLst>
                    <a:gs pos="2917">
                      <a:schemeClr val="tx1"/>
                    </a:gs>
                    <a:gs pos="30000">
                      <a:schemeClr val="tx1"/>
                    </a:gs>
                  </a:gsLst>
                  <a:lin ang="5400000" scaled="0"/>
                </a:gradFill>
              </a:rPr>
              <a:t>Figure: https://computing.llnl.gov/tutorials/parallel_comp/</a:t>
            </a:r>
          </a:p>
        </p:txBody>
      </p:sp>
    </p:spTree>
    <p:extLst>
      <p:ext uri="{BB962C8B-B14F-4D97-AF65-F5344CB8AC3E}">
        <p14:creationId xmlns:p14="http://schemas.microsoft.com/office/powerpoint/2010/main" val="27998299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Adjusting list levels</a:t>
            </a:r>
          </a:p>
        </p:txBody>
      </p:sp>
      <p:sp>
        <p:nvSpPr>
          <p:cNvPr id="6" name="Text Placeholder 5"/>
          <p:cNvSpPr>
            <a:spLocks noGrp="1"/>
          </p:cNvSpPr>
          <p:nvPr>
            <p:ph type="body" sz="quarter" idx="10"/>
          </p:nvPr>
        </p:nvSpPr>
        <p:spPr>
          <a:xfrm>
            <a:off x="584200" y="1435497"/>
            <a:ext cx="5567784" cy="1563505"/>
          </a:xfrm>
        </p:spPr>
        <p:txBody>
          <a:bodyPr/>
          <a:lstStyle/>
          <a:p>
            <a:r>
              <a:rPr lang="en-US" dirty="0"/>
              <a:t>Main topic: Segoe UI Semilight, size 28pt</a:t>
            </a:r>
          </a:p>
          <a:p>
            <a:pPr lvl="1"/>
            <a:r>
              <a:rPr lang="en-US" dirty="0"/>
              <a:t>Segoe UI, size 20pt for second level</a:t>
            </a:r>
          </a:p>
          <a:p>
            <a:pPr lvl="2"/>
            <a:r>
              <a:rPr lang="en-US" sz="1600" dirty="0"/>
              <a:t>Segoe UI, size 16pt for third level</a:t>
            </a:r>
          </a:p>
        </p:txBody>
      </p:sp>
      <p:grpSp>
        <p:nvGrpSpPr>
          <p:cNvPr id="5" name="Group 4">
            <a:extLst>
              <a:ext uri="{FF2B5EF4-FFF2-40B4-BE49-F238E27FC236}">
                <a16:creationId xmlns:a16="http://schemas.microsoft.com/office/drawing/2014/main" id="{B590D28B-9EE6-4266-ADA1-CB5BE3416C95}"/>
              </a:ext>
            </a:extLst>
          </p:cNvPr>
          <p:cNvGrpSpPr/>
          <p:nvPr/>
        </p:nvGrpSpPr>
        <p:grpSpPr>
          <a:xfrm>
            <a:off x="6672263" y="588962"/>
            <a:ext cx="4931473" cy="5680076"/>
            <a:chOff x="6672263" y="588962"/>
            <a:chExt cx="4931473" cy="5680076"/>
          </a:xfrm>
        </p:grpSpPr>
        <p:pic>
          <p:nvPicPr>
            <p:cNvPr id="8" name="Picture 3" descr="Screenshot of Decrease List level and Increase List Level menu"/>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a:extLst>
                <a:ext uri="{FF2B5EF4-FFF2-40B4-BE49-F238E27FC236}">
                  <a16:creationId xmlns:a16="http://schemas.microsoft.com/office/drawing/2014/main" id="{04EE52DC-E441-4CFE-A00E-424DD19F14DF}"/>
                </a:ext>
              </a:extLst>
            </p:cNvPr>
            <p:cNvSpPr/>
            <p:nvPr/>
          </p:nvSpPr>
          <p:spPr bwMode="auto">
            <a:xfrm>
              <a:off x="6672263" y="588962"/>
              <a:ext cx="4931473" cy="5680076"/>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dirty="0">
                  <a:solidFill>
                    <a:schemeClr val="tx1"/>
                  </a:solidFill>
                  <a:ea typeface="Segoe UI" panose="020B0502040204020203" pitchFamily="34" charset="0"/>
                  <a:cs typeface="Segoe UI" panose="020B0502040204020203" pitchFamily="34" charset="0"/>
                </a:rPr>
                <a:t>Use the “</a:t>
              </a:r>
              <a:r>
                <a:rPr lang="en-US" sz="1200" b="1" dirty="0">
                  <a:solidFill>
                    <a:schemeClr val="tx1"/>
                  </a:solidFill>
                  <a:ea typeface="Segoe UI" panose="020B0502040204020203" pitchFamily="34" charset="0"/>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and “</a:t>
              </a:r>
              <a:r>
                <a:rPr lang="en-US" sz="1200" b="1" dirty="0">
                  <a:solidFill>
                    <a:schemeClr val="tx1"/>
                  </a:solidFill>
                  <a:ea typeface="Segoe UI" panose="020B0502040204020203" pitchFamily="34" charset="0"/>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tools </a:t>
              </a:r>
              <a:br>
                <a:rPr lang="en-US" sz="1200" dirty="0">
                  <a:solidFill>
                    <a:schemeClr val="tx1"/>
                  </a:solidFill>
                  <a:ea typeface="Segoe UI" panose="020B0502040204020203" pitchFamily="34" charset="0"/>
                  <a:cs typeface="Segoe UI" panose="020B0502040204020203" pitchFamily="34" charset="0"/>
                </a:rPr>
              </a:br>
              <a:r>
                <a:rPr lang="en-US" sz="1200" dirty="0">
                  <a:solidFill>
                    <a:schemeClr val="tx1"/>
                  </a:solidFill>
                  <a:ea typeface="Segoe UI" panose="020B0502040204020203" pitchFamily="34" charset="0"/>
                  <a:cs typeface="Segoe UI" panose="020B0502040204020203" pitchFamily="34" charset="0"/>
                </a:rPr>
                <a:t>on the </a:t>
              </a:r>
              <a:r>
                <a:rPr lang="en-US" sz="1200" b="1" dirty="0">
                  <a:solidFill>
                    <a:schemeClr val="tx1"/>
                  </a:solidFill>
                  <a:ea typeface="Segoe UI" panose="020B0502040204020203" pitchFamily="34" charset="0"/>
                  <a:cs typeface="Segoe UI" panose="020B0502040204020203" pitchFamily="34" charset="0"/>
                </a:rPr>
                <a:t>Home</a:t>
              </a:r>
              <a:r>
                <a:rPr lang="en-US" sz="1200" dirty="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dirty="0">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Next click the Home tab, and then on the “</a:t>
              </a:r>
              <a:r>
                <a:rPr lang="en-US" sz="1200" b="1" dirty="0">
                  <a:solidFill>
                    <a:schemeClr val="tx1"/>
                  </a:solidFill>
                  <a:cs typeface="Segoe UI" panose="020B0502040204020203" pitchFamily="34" charset="0"/>
                </a:rPr>
                <a:t>Decrease List level</a:t>
              </a:r>
              <a:r>
                <a:rPr lang="en-US" sz="1200" dirty="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dirty="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dirty="0">
                  <a:solidFill>
                    <a:schemeClr val="tx1"/>
                  </a:solidFill>
                  <a:cs typeface="Segoe UI" panose="020B0502040204020203" pitchFamily="34" charset="0"/>
                </a:rPr>
                <a:t>Increase List Level</a:t>
              </a:r>
              <a:r>
                <a:rPr lang="en-US" sz="1200" dirty="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dirty="0">
                  <a:solidFill>
                    <a:schemeClr val="tx1"/>
                  </a:solidFill>
                  <a:ea typeface="Segoe UI" panose="020B0502040204020203" pitchFamily="34" charset="0"/>
                  <a:cs typeface="Segoe UI" panose="020B0502040204020203" pitchFamily="34" charset="0"/>
                </a:rPr>
                <a:t>Use these 2 tools to adjust your text levels as you work</a:t>
              </a:r>
            </a:p>
          </p:txBody>
        </p:sp>
      </p:grpSp>
    </p:spTree>
    <p:extLst>
      <p:ext uri="{BB962C8B-B14F-4D97-AF65-F5344CB8AC3E}">
        <p14:creationId xmlns:p14="http://schemas.microsoft.com/office/powerpoint/2010/main" val="31889896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dirty="0"/>
              <a:t>Bullet points layout with subtitle</a:t>
            </a:r>
            <a:br>
              <a:rPr lang="en-US" dirty="0"/>
            </a:br>
            <a:r>
              <a:rPr lang="en-US" sz="2000" spc="0" dirty="0"/>
              <a:t>Set the subtitle to 20pt in the same text block, with character spacing Normal</a:t>
            </a:r>
            <a:endParaRPr lang="en-US" sz="2000" dirty="0"/>
          </a:p>
        </p:txBody>
      </p:sp>
      <p:sp>
        <p:nvSpPr>
          <p:cNvPr id="3" name="Text Placeholder 2"/>
          <p:cNvSpPr>
            <a:spLocks noGrp="1"/>
          </p:cNvSpPr>
          <p:nvPr>
            <p:ph type="body" sz="quarter" idx="10"/>
          </p:nvPr>
        </p:nvSpPr>
        <p:spPr>
          <a:xfrm>
            <a:off x="590868" y="2023428"/>
            <a:ext cx="11018520" cy="2308324"/>
          </a:xfrm>
        </p:spPr>
        <p:txBody>
          <a:bodyPr/>
          <a:lstStyle/>
          <a:p>
            <a:r>
              <a:rPr lang="en-US" dirty="0"/>
              <a:t>Move the text block down vertically to align to lower guide</a:t>
            </a:r>
          </a:p>
          <a:p>
            <a:r>
              <a:rPr lang="en-US" dirty="0"/>
              <a:t>If you don’t see guidelines, click on the View menu, </a:t>
            </a:r>
            <a:br>
              <a:rPr lang="en-US" dirty="0"/>
            </a:br>
            <a:r>
              <a:rPr lang="en-US" dirty="0"/>
              <a:t>and then check the box in front of “Guides”</a:t>
            </a:r>
          </a:p>
          <a:p>
            <a:endParaRPr lang="en-US" dirty="0"/>
          </a:p>
          <a:p>
            <a:pPr lvl="0"/>
            <a:r>
              <a:rPr lang="en-US" dirty="0"/>
              <a:t>Hyperlink style: </a:t>
            </a:r>
            <a:r>
              <a:rPr lang="en-US" dirty="0">
                <a:hlinkClick r:id="rId3"/>
              </a:rPr>
              <a:t>www.microsoft.com</a:t>
            </a:r>
            <a:r>
              <a:rPr lang="en-US" dirty="0"/>
              <a:t> </a:t>
            </a:r>
          </a:p>
        </p:txBody>
      </p:sp>
      <p:sp>
        <p:nvSpPr>
          <p:cNvPr id="6" name="Freeform: Shape 5">
            <a:extLst>
              <a:ext uri="{FF2B5EF4-FFF2-40B4-BE49-F238E27FC236}">
                <a16:creationId xmlns:a16="http://schemas.microsoft.com/office/drawing/2014/main" id="{13B3C986-2A02-44ED-A2BC-1F6CE29A3B5F}"/>
              </a:ext>
            </a:extLst>
          </p:cNvPr>
          <p:cNvSpPr/>
          <p:nvPr/>
        </p:nvSpPr>
        <p:spPr bwMode="auto">
          <a:xfrm>
            <a:off x="9658350" y="2002166"/>
            <a:ext cx="341630" cy="263525"/>
          </a:xfrm>
          <a:custGeom>
            <a:avLst/>
            <a:gdLst>
              <a:gd name="connsiteX0" fmla="*/ 0 w 822960"/>
              <a:gd name="connsiteY0" fmla="*/ 205740 h 205740"/>
              <a:gd name="connsiteX1" fmla="*/ 822960 w 822960"/>
              <a:gd name="connsiteY1" fmla="*/ 205740 h 205740"/>
              <a:gd name="connsiteX2" fmla="*/ 822960 w 822960"/>
              <a:gd name="connsiteY2" fmla="*/ 0 h 205740"/>
            </a:gdLst>
            <a:ahLst/>
            <a:cxnLst>
              <a:cxn ang="0">
                <a:pos x="connsiteX0" y="connsiteY0"/>
              </a:cxn>
              <a:cxn ang="0">
                <a:pos x="connsiteX1" y="connsiteY1"/>
              </a:cxn>
              <a:cxn ang="0">
                <a:pos x="connsiteX2" y="connsiteY2"/>
              </a:cxn>
            </a:cxnLst>
            <a:rect l="l" t="t" r="r" b="b"/>
            <a:pathLst>
              <a:path w="822960" h="205740">
                <a:moveTo>
                  <a:pt x="0" y="205740"/>
                </a:moveTo>
                <a:lnTo>
                  <a:pt x="822960" y="205740"/>
                </a:lnTo>
                <a:lnTo>
                  <a:pt x="822960" y="0"/>
                </a:lnTo>
              </a:path>
            </a:pathLst>
          </a:custGeom>
          <a:noFill/>
          <a:ln>
            <a:solidFill>
              <a:schemeClr val="tx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5050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a:t>
            </a:r>
            <a:br>
              <a:rPr lang="en-US" dirty="0"/>
            </a:br>
            <a:r>
              <a:rPr lang="en-US" dirty="0"/>
              <a:t>with title</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
        <p:nvSpPr>
          <p:cNvPr id="9" name="Picture Placeholder 8" title="square photo placeholder">
            <a:extLst>
              <a:ext uri="{FF2B5EF4-FFF2-40B4-BE49-F238E27FC236}">
                <a16:creationId xmlns:a16="http://schemas.microsoft.com/office/drawing/2014/main" id="{4C447FFD-7A62-461F-8C94-BFC041559B97}"/>
              </a:ext>
            </a:extLst>
          </p:cNvPr>
          <p:cNvSpPr>
            <a:spLocks noGrp="1"/>
          </p:cNvSpPr>
          <p:nvPr>
            <p:ph type="pic" sz="quarter" idx="11"/>
          </p:nvPr>
        </p:nvSpPr>
        <p:spPr/>
      </p:sp>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br>
              <a:rPr lang="en-US" dirty="0"/>
            </a:br>
            <a:r>
              <a:rPr lang="en-US" dirty="0"/>
              <a:t>with body text</a:t>
            </a:r>
          </a:p>
        </p:txBody>
      </p:sp>
      <p:sp>
        <p:nvSpPr>
          <p:cNvPr id="6" name="Picture Placeholder 5" title="square photo placeholder">
            <a:extLst>
              <a:ext uri="{FF2B5EF4-FFF2-40B4-BE49-F238E27FC236}">
                <a16:creationId xmlns:a16="http://schemas.microsoft.com/office/drawing/2014/main" id="{32733990-8132-47BC-8FAC-5AD445F499F5}"/>
              </a:ext>
            </a:extLst>
          </p:cNvPr>
          <p:cNvSpPr>
            <a:spLocks noGrp="1"/>
          </p:cNvSpPr>
          <p:nvPr>
            <p:ph type="pic" sz="quarter" idx="11"/>
          </p:nvPr>
        </p:nvSpPr>
        <p:spPr/>
      </p:sp>
    </p:spTree>
    <p:extLst>
      <p:ext uri="{BB962C8B-B14F-4D97-AF65-F5344CB8AC3E}">
        <p14:creationId xmlns:p14="http://schemas.microsoft.com/office/powerpoint/2010/main" val="1811665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a:t>从串行计算到并行计算</a:t>
            </a:r>
            <a:endParaRPr lang="en-US"/>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1" y="1434370"/>
            <a:ext cx="4357844" cy="1292662"/>
          </a:xfrm>
        </p:spPr>
        <p:txBody>
          <a:bodyPr/>
          <a:lstStyle/>
          <a:p>
            <a:r>
              <a:rPr lang="zh-CN" altLang="en-US"/>
              <a:t>问题规模 </a:t>
            </a:r>
            <a:r>
              <a:rPr lang="en-US" altLang="zh-CN"/>
              <a:t>(</a:t>
            </a:r>
            <a:r>
              <a:rPr lang="zh-CN" altLang="en-US"/>
              <a:t>数据量</a:t>
            </a:r>
            <a:r>
              <a:rPr lang="en-US" altLang="zh-CN"/>
              <a:t>+</a:t>
            </a:r>
            <a:r>
              <a:rPr lang="zh-CN" altLang="en-US"/>
              <a:t>计算量</a:t>
            </a:r>
            <a:r>
              <a:rPr lang="en-US" altLang="zh-CN"/>
              <a:t>)</a:t>
            </a:r>
            <a:r>
              <a:rPr lang="zh-CN" altLang="en-US"/>
              <a:t>逐渐增大，</a:t>
            </a:r>
            <a:r>
              <a:rPr lang="zh-CN" altLang="en-US">
                <a:solidFill>
                  <a:schemeClr val="accent1"/>
                </a:solidFill>
              </a:rPr>
              <a:t>单一设备</a:t>
            </a:r>
            <a:r>
              <a:rPr lang="zh-CN" altLang="en-US"/>
              <a:t>处理速度无法满足</a:t>
            </a:r>
            <a:endParaRPr lang="en-US"/>
          </a:p>
        </p:txBody>
      </p:sp>
      <p:sp>
        <p:nvSpPr>
          <p:cNvPr id="4" name="TextBox 3">
            <a:extLst>
              <a:ext uri="{FF2B5EF4-FFF2-40B4-BE49-F238E27FC236}">
                <a16:creationId xmlns:a16="http://schemas.microsoft.com/office/drawing/2014/main" id="{3C9B50F8-46B6-44EE-A303-AFA03F688789}"/>
              </a:ext>
            </a:extLst>
          </p:cNvPr>
          <p:cNvSpPr txBox="1"/>
          <p:nvPr/>
        </p:nvSpPr>
        <p:spPr>
          <a:xfrm>
            <a:off x="629920" y="6532880"/>
            <a:ext cx="4584845" cy="215444"/>
          </a:xfrm>
          <a:prstGeom prst="rect">
            <a:avLst/>
          </a:prstGeom>
          <a:noFill/>
        </p:spPr>
        <p:txBody>
          <a:bodyPr wrap="none" lIns="0" tIns="0" rIns="0" bIns="0" rtlCol="0">
            <a:spAutoFit/>
          </a:bodyPr>
          <a:lstStyle/>
          <a:p>
            <a:r>
              <a:rPr lang="en-US" sz="1400">
                <a:gradFill>
                  <a:gsLst>
                    <a:gs pos="2917">
                      <a:schemeClr val="tx1"/>
                    </a:gs>
                    <a:gs pos="30000">
                      <a:schemeClr val="tx1"/>
                    </a:gs>
                  </a:gsLst>
                  <a:lin ang="5400000" scaled="0"/>
                </a:gradFill>
              </a:rPr>
              <a:t>Figure: https://computing.llnl.gov/tutorials/parallel_comp/</a:t>
            </a:r>
          </a:p>
        </p:txBody>
      </p:sp>
      <p:pic>
        <p:nvPicPr>
          <p:cNvPr id="3073" name="Picture 1">
            <a:extLst>
              <a:ext uri="{FF2B5EF4-FFF2-40B4-BE49-F238E27FC236}">
                <a16:creationId xmlns:a16="http://schemas.microsoft.com/office/drawing/2014/main" id="{3C1CEBC7-D121-4EE0-AAF7-17CA7C670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065" y="4701514"/>
            <a:ext cx="5953615" cy="172341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F46F39F7-7A4F-4893-812E-6E78CD2C1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6064" y="2899762"/>
            <a:ext cx="5953615" cy="1801752"/>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40B00553-6BE0-4566-9024-989DA41CA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6063" y="1270352"/>
            <a:ext cx="5953615" cy="16294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Nvidia Tesla V100 GPU">
            <a:extLst>
              <a:ext uri="{FF2B5EF4-FFF2-40B4-BE49-F238E27FC236}">
                <a16:creationId xmlns:a16="http://schemas.microsoft.com/office/drawing/2014/main" id="{438FF04F-D9A2-4AAF-BF0C-20DD8F7CF1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59" y="3334075"/>
            <a:ext cx="2515262" cy="201220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ADC3997-4C16-4833-A370-E47E75CB79D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Lst>
          </a:blip>
          <a:stretch>
            <a:fillRect/>
          </a:stretch>
        </p:blipFill>
        <p:spPr>
          <a:xfrm>
            <a:off x="1307988" y="3323353"/>
            <a:ext cx="2914650" cy="1571625"/>
          </a:xfrm>
          <a:prstGeom prst="rect">
            <a:avLst/>
          </a:prstGeom>
        </p:spPr>
      </p:pic>
      <p:sp>
        <p:nvSpPr>
          <p:cNvPr id="5" name="Cross 4">
            <a:extLst>
              <a:ext uri="{FF2B5EF4-FFF2-40B4-BE49-F238E27FC236}">
                <a16:creationId xmlns:a16="http://schemas.microsoft.com/office/drawing/2014/main" id="{04624B2A-47A9-4601-AB07-FDBBFD93AA53}"/>
              </a:ext>
            </a:extLst>
          </p:cNvPr>
          <p:cNvSpPr/>
          <p:nvPr/>
        </p:nvSpPr>
        <p:spPr bwMode="auto">
          <a:xfrm rot="2709484">
            <a:off x="1466821" y="3267544"/>
            <a:ext cx="2164339" cy="2145269"/>
          </a:xfrm>
          <a:prstGeom prst="plus">
            <a:avLst>
              <a:gd name="adj" fmla="val 45939"/>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90693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dirty="0"/>
              <a:t>深度学习的</a:t>
            </a:r>
            <a:r>
              <a:rPr lang="zh-CN" altLang="en-US"/>
              <a:t>计算复杂度</a:t>
            </a:r>
            <a:endParaRPr lang="en-US" dirty="0"/>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5553980" cy="2314480"/>
          </a:xfrm>
        </p:spPr>
        <p:txBody>
          <a:bodyPr/>
          <a:lstStyle/>
          <a:p>
            <a:r>
              <a:rPr lang="zh-CN" altLang="en-US" dirty="0"/>
              <a:t>深度学习</a:t>
            </a:r>
            <a:r>
              <a:rPr lang="zh-CN" altLang="en-US"/>
              <a:t>训练的趋势</a:t>
            </a:r>
            <a:endParaRPr lang="en-US" altLang="zh-CN"/>
          </a:p>
          <a:p>
            <a:r>
              <a:rPr lang="zh-CN" altLang="en-US" b="1"/>
              <a:t>更优的模型 </a:t>
            </a:r>
            <a:r>
              <a:rPr lang="en-US" altLang="zh-CN" b="1"/>
              <a:t>-&gt; </a:t>
            </a:r>
            <a:r>
              <a:rPr lang="zh-CN" altLang="en-US" b="1"/>
              <a:t>更大的计算复杂度</a:t>
            </a:r>
            <a:endParaRPr lang="en-US" altLang="zh-CN" b="1"/>
          </a:p>
          <a:p>
            <a:endParaRPr lang="en-US" altLang="zh-CN"/>
          </a:p>
          <a:p>
            <a:r>
              <a:rPr lang="zh-CN" altLang="en-US"/>
              <a:t>深度学习训练巨大</a:t>
            </a:r>
            <a:r>
              <a:rPr lang="zh-CN" altLang="en-US" dirty="0"/>
              <a:t>的</a:t>
            </a:r>
            <a:r>
              <a:rPr lang="zh-CN" altLang="en-US"/>
              <a:t>训练耗时</a:t>
            </a:r>
            <a:endParaRPr lang="en-US" altLang="zh-CN"/>
          </a:p>
          <a:p>
            <a:r>
              <a:rPr lang="en-US" altLang="zh-CN" sz="1800"/>
              <a:t>e.g. </a:t>
            </a:r>
            <a:r>
              <a:rPr lang="zh-CN" altLang="en-US" sz="1800"/>
              <a:t>语言模型 </a:t>
            </a:r>
            <a:r>
              <a:rPr lang="en-US" altLang="zh-CN" sz="1800"/>
              <a:t>BERT(Large) </a:t>
            </a:r>
            <a:r>
              <a:rPr lang="zh-CN" altLang="en-US" sz="1800"/>
              <a:t>用 </a:t>
            </a:r>
            <a:r>
              <a:rPr lang="en-US" altLang="zh-CN" sz="1800"/>
              <a:t>V100 GPU</a:t>
            </a:r>
            <a:r>
              <a:rPr lang="zh-CN" altLang="en-US" sz="1800"/>
              <a:t>训练需时 </a:t>
            </a:r>
            <a:r>
              <a:rPr lang="en-US" altLang="zh-CN" sz="1800"/>
              <a:t>&gt;1</a:t>
            </a:r>
            <a:r>
              <a:rPr lang="zh-CN" altLang="en-US" sz="1800"/>
              <a:t>个月</a:t>
            </a:r>
            <a:endParaRPr lang="en-US" sz="1800"/>
          </a:p>
        </p:txBody>
      </p:sp>
      <p:pic>
        <p:nvPicPr>
          <p:cNvPr id="1026" name="Picture 2" descr="SE-ResNeXt-101(32x4d) &#10;95 &#10;SE-ResNeX -50(32x4d) &#10;aeption &#10;SE-ResNet 1 &#10;NASNet-A-Large &#10;Ilnception-ResNet-v2 &#10;SENet-154 &#10;IPathNet-131 &#10;eXt-101(64x4d) &#10;DenseNet-2010 &#10;sNet-152 &#10;FB-ResNet-152 &#10;'ResNet-50 &#10;nseNet-169 &#10;DualPathNet-68 &#10;Caffe-ResNet-101 &#10;DenseNet-121 &#10;CNAS t- -Mobile &#10;• ResNet-34 &#10;BN-lnception &#10;MobileNet-v2 &#10;90 &#10;esNet-18 &#10;MobileNet-v1 &#10;GoogLeNet &#10;ShuffleNet &#10;SqueezeNet-v1.1 &#10;SqueezeNet-v 1.0 &#10;80 &#10;AlexNet &#10;5 &#10;VGG-13 BN &#10;VGG-II &#10;BN &#10;VGG-19 BN &#10;VGG-16 BN &#10;VGG-19 &#10;VGG-16 &#10;VGG-II &#10;10 &#10;VGG-13 &#10;IM &#10;5M IOM &#10;15 &#10;50M 75M IOOM &#10;150M &#10;20 &#10;25 &#10;Operations [G-FLOPs]">
            <a:extLst>
              <a:ext uri="{FF2B5EF4-FFF2-40B4-BE49-F238E27FC236}">
                <a16:creationId xmlns:a16="http://schemas.microsoft.com/office/drawing/2014/main" id="{31D51999-43F8-4BB2-92EC-27F69887E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3478" y="237057"/>
            <a:ext cx="5927528" cy="59152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78B49FC-5892-420E-86DC-496AD7081EC3}"/>
              </a:ext>
            </a:extLst>
          </p:cNvPr>
          <p:cNvSpPr/>
          <p:nvPr/>
        </p:nvSpPr>
        <p:spPr>
          <a:xfrm>
            <a:off x="6830933" y="6457638"/>
            <a:ext cx="5386147" cy="461665"/>
          </a:xfrm>
          <a:prstGeom prst="rect">
            <a:avLst/>
          </a:prstGeom>
        </p:spPr>
        <p:txBody>
          <a:bodyPr wrap="square">
            <a:spAutoFit/>
          </a:bodyPr>
          <a:lstStyle/>
          <a:p>
            <a:r>
              <a:rPr lang="en-US" altLang="zh-CN" sz="1200" i="1">
                <a:solidFill>
                  <a:schemeClr val="bg1">
                    <a:lumMod val="50000"/>
                  </a:schemeClr>
                </a:solidFill>
              </a:rPr>
              <a:t>Benchmark Analysis of Representative Deep Neural Network Architectures</a:t>
            </a:r>
            <a:r>
              <a:rPr lang="en-US" sz="1200" i="1">
                <a:solidFill>
                  <a:schemeClr val="bg1">
                    <a:lumMod val="50000"/>
                  </a:schemeClr>
                </a:solidFill>
              </a:rPr>
              <a:t> https://arxiv.org/pdf/1810.00736.pdf</a:t>
            </a:r>
          </a:p>
        </p:txBody>
      </p:sp>
      <p:sp>
        <p:nvSpPr>
          <p:cNvPr id="5" name="Rectangle 4">
            <a:extLst>
              <a:ext uri="{FF2B5EF4-FFF2-40B4-BE49-F238E27FC236}">
                <a16:creationId xmlns:a16="http://schemas.microsoft.com/office/drawing/2014/main" id="{760EEE87-1C29-41AB-87B0-2D7D6BB76A7E}"/>
              </a:ext>
            </a:extLst>
          </p:cNvPr>
          <p:cNvSpPr/>
          <p:nvPr/>
        </p:nvSpPr>
        <p:spPr>
          <a:xfrm>
            <a:off x="6781970" y="6151062"/>
            <a:ext cx="5446684" cy="307777"/>
          </a:xfrm>
          <a:prstGeom prst="rect">
            <a:avLst/>
          </a:prstGeom>
        </p:spPr>
        <p:txBody>
          <a:bodyPr wrap="none">
            <a:spAutoFit/>
          </a:bodyPr>
          <a:lstStyle/>
          <a:p>
            <a:r>
              <a:rPr lang="en-US" sz="1400">
                <a:latin typeface="Arial" panose="020B0604020202020204" pitchFamily="34" charset="0"/>
              </a:rPr>
              <a:t>Top-5 accuracy vs. computational complexity (single forward pass)</a:t>
            </a:r>
            <a:endParaRPr lang="en-US" sz="1400"/>
          </a:p>
        </p:txBody>
      </p:sp>
      <p:sp>
        <p:nvSpPr>
          <p:cNvPr id="6" name="Arrow: Notched Right 5">
            <a:extLst>
              <a:ext uri="{FF2B5EF4-FFF2-40B4-BE49-F238E27FC236}">
                <a16:creationId xmlns:a16="http://schemas.microsoft.com/office/drawing/2014/main" id="{13C15A9F-8FC6-4619-AB54-F4B6A28C0595}"/>
              </a:ext>
            </a:extLst>
          </p:cNvPr>
          <p:cNvSpPr/>
          <p:nvPr/>
        </p:nvSpPr>
        <p:spPr bwMode="auto">
          <a:xfrm rot="19349436">
            <a:off x="5879590" y="1991967"/>
            <a:ext cx="6230448" cy="866884"/>
          </a:xfrm>
          <a:prstGeom prst="notchedRightArrow">
            <a:avLst>
              <a:gd name="adj1" fmla="val 56994"/>
              <a:gd name="adj2" fmla="val 84472"/>
            </a:avLst>
          </a:prstGeom>
          <a:solidFill>
            <a:srgbClr val="E6A5A0">
              <a:alpha val="43922"/>
            </a:srgb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87651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903D5-D31F-4DFC-AFBD-E33A9347AA73}"/>
              </a:ext>
            </a:extLst>
          </p:cNvPr>
          <p:cNvSpPr>
            <a:spLocks noGrp="1"/>
          </p:cNvSpPr>
          <p:nvPr>
            <p:ph type="title"/>
          </p:nvPr>
        </p:nvSpPr>
        <p:spPr>
          <a:xfrm>
            <a:off x="588263" y="457200"/>
            <a:ext cx="11018520" cy="553998"/>
          </a:xfrm>
        </p:spPr>
        <p:txBody>
          <a:bodyPr/>
          <a:lstStyle/>
          <a:p>
            <a:r>
              <a:rPr lang="zh-CN" altLang="en-US" dirty="0"/>
              <a:t>从串行计算到并行计算</a:t>
            </a:r>
            <a:endParaRPr lang="en-US" dirty="0"/>
          </a:p>
        </p:txBody>
      </p:sp>
      <p:sp>
        <p:nvSpPr>
          <p:cNvPr id="3" name="Text Placeholder 2">
            <a:extLst>
              <a:ext uri="{FF2B5EF4-FFF2-40B4-BE49-F238E27FC236}">
                <a16:creationId xmlns:a16="http://schemas.microsoft.com/office/drawing/2014/main" id="{2EC07DE9-5B8D-4ECF-B5E8-9E1C0BC29C04}"/>
              </a:ext>
            </a:extLst>
          </p:cNvPr>
          <p:cNvSpPr>
            <a:spLocks noGrp="1"/>
          </p:cNvSpPr>
          <p:nvPr>
            <p:ph type="body" sz="quarter" idx="10"/>
          </p:nvPr>
        </p:nvSpPr>
        <p:spPr>
          <a:xfrm>
            <a:off x="586390" y="1434370"/>
            <a:ext cx="11018520" cy="430887"/>
          </a:xfrm>
        </p:spPr>
        <p:txBody>
          <a:bodyPr/>
          <a:lstStyle/>
          <a:p>
            <a:r>
              <a:rPr lang="zh-CN" altLang="en-US" dirty="0"/>
              <a:t>多处理器并行执行</a:t>
            </a:r>
            <a:endParaRPr lang="en-US" dirty="0"/>
          </a:p>
        </p:txBody>
      </p:sp>
      <p:pic>
        <p:nvPicPr>
          <p:cNvPr id="2050" name="Picture 2" descr="Parallel computing">
            <a:extLst>
              <a:ext uri="{FF2B5EF4-FFF2-40B4-BE49-F238E27FC236}">
                <a16:creationId xmlns:a16="http://schemas.microsoft.com/office/drawing/2014/main" id="{ED974361-C22D-47E7-B408-451A0CC054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412"/>
          <a:stretch/>
        </p:blipFill>
        <p:spPr bwMode="auto">
          <a:xfrm>
            <a:off x="2842862" y="2454910"/>
            <a:ext cx="6505575" cy="3351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A4FBBC3-FF4A-4DD8-A79A-BE8EAD11FF95}"/>
              </a:ext>
            </a:extLst>
          </p:cNvPr>
          <p:cNvSpPr txBox="1"/>
          <p:nvPr/>
        </p:nvSpPr>
        <p:spPr>
          <a:xfrm>
            <a:off x="629920" y="6532880"/>
            <a:ext cx="4584845" cy="215444"/>
          </a:xfrm>
          <a:prstGeom prst="rect">
            <a:avLst/>
          </a:prstGeom>
          <a:noFill/>
        </p:spPr>
        <p:txBody>
          <a:bodyPr wrap="none" lIns="0" tIns="0" rIns="0" bIns="0" rtlCol="0">
            <a:spAutoFit/>
          </a:bodyPr>
          <a:lstStyle/>
          <a:p>
            <a:r>
              <a:rPr lang="en-US" sz="1400" dirty="0">
                <a:gradFill>
                  <a:gsLst>
                    <a:gs pos="2917">
                      <a:schemeClr val="tx1"/>
                    </a:gs>
                    <a:gs pos="30000">
                      <a:schemeClr val="tx1"/>
                    </a:gs>
                  </a:gsLst>
                  <a:lin ang="5400000" scaled="0"/>
                </a:gradFill>
              </a:rPr>
              <a:t>Figure: https://computing.llnl.gov/tutorials/parallel_comp/</a:t>
            </a:r>
          </a:p>
        </p:txBody>
      </p:sp>
      <p:sp>
        <p:nvSpPr>
          <p:cNvPr id="4" name="Speech Bubble: Rectangle with Corners Rounded 3">
            <a:extLst>
              <a:ext uri="{FF2B5EF4-FFF2-40B4-BE49-F238E27FC236}">
                <a16:creationId xmlns:a16="http://schemas.microsoft.com/office/drawing/2014/main" id="{D0B9B590-1FD4-440A-9EE9-7DBD660993EF}"/>
              </a:ext>
            </a:extLst>
          </p:cNvPr>
          <p:cNvSpPr/>
          <p:nvPr/>
        </p:nvSpPr>
        <p:spPr bwMode="auto">
          <a:xfrm>
            <a:off x="388307" y="3200400"/>
            <a:ext cx="1912933" cy="1066800"/>
          </a:xfrm>
          <a:prstGeom prst="wedgeRoundRectCallout">
            <a:avLst>
              <a:gd name="adj1" fmla="val 88001"/>
              <a:gd name="adj2" fmla="val -33690"/>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000" b="1">
                <a:gradFill>
                  <a:gsLst>
                    <a:gs pos="0">
                      <a:srgbClr val="FFFFFF"/>
                    </a:gs>
                    <a:gs pos="100000">
                      <a:srgbClr val="FFFFFF"/>
                    </a:gs>
                  </a:gsLst>
                  <a:lin ang="5400000" scaled="0"/>
                </a:gradFill>
                <a:ea typeface="Segoe UI" pitchFamily="34" charset="0"/>
                <a:cs typeface="Segoe UI" pitchFamily="34" charset="0"/>
              </a:rPr>
              <a:t>分布式算法</a:t>
            </a:r>
            <a:r>
              <a:rPr lang="zh-CN" altLang="en-US" sz="2000" dirty="0">
                <a:gradFill>
                  <a:gsLst>
                    <a:gs pos="0">
                      <a:srgbClr val="FFFFFF"/>
                    </a:gs>
                    <a:gs pos="100000">
                      <a:srgbClr val="FFFFFF"/>
                    </a:gs>
                  </a:gsLst>
                  <a:lin ang="5400000" scaled="0"/>
                </a:gradFill>
                <a:ea typeface="Segoe UI" pitchFamily="34" charset="0"/>
                <a:cs typeface="Segoe UI" pitchFamily="34" charset="0"/>
              </a:rPr>
              <a:t>问题划分</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Speech Bubble: Rectangle with Corners Rounded 7">
            <a:extLst>
              <a:ext uri="{FF2B5EF4-FFF2-40B4-BE49-F238E27FC236}">
                <a16:creationId xmlns:a16="http://schemas.microsoft.com/office/drawing/2014/main" id="{927350DD-B9F2-4653-812A-BB53AD00EA01}"/>
              </a:ext>
            </a:extLst>
          </p:cNvPr>
          <p:cNvSpPr/>
          <p:nvPr/>
        </p:nvSpPr>
        <p:spPr bwMode="auto">
          <a:xfrm>
            <a:off x="9824018" y="3002280"/>
            <a:ext cx="1780892" cy="1066800"/>
          </a:xfrm>
          <a:prstGeom prst="wedgeRoundRectCallout">
            <a:avLst>
              <a:gd name="adj1" fmla="val -88677"/>
              <a:gd name="adj2" fmla="val -8928"/>
              <a:gd name="adj3" fmla="val 16667"/>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zh-CN" altLang="en-US" sz="2000" b="1">
                <a:gradFill>
                  <a:gsLst>
                    <a:gs pos="0">
                      <a:srgbClr val="FFFFFF"/>
                    </a:gs>
                    <a:gs pos="100000">
                      <a:srgbClr val="FFFFFF"/>
                    </a:gs>
                  </a:gsLst>
                  <a:lin ang="5400000" scaled="0"/>
                </a:gradFill>
                <a:ea typeface="Segoe UI" pitchFamily="34" charset="0"/>
                <a:cs typeface="Segoe UI" pitchFamily="34" charset="0"/>
              </a:rPr>
              <a:t>分布式</a:t>
            </a:r>
            <a:r>
              <a:rPr lang="zh-CN" altLang="en-US" sz="2000" b="1" dirty="0">
                <a:gradFill>
                  <a:gsLst>
                    <a:gs pos="0">
                      <a:srgbClr val="FFFFFF"/>
                    </a:gs>
                    <a:gs pos="100000">
                      <a:srgbClr val="FFFFFF"/>
                    </a:gs>
                  </a:gsLst>
                  <a:lin ang="5400000" scaled="0"/>
                </a:gradFill>
                <a:ea typeface="Segoe UI" pitchFamily="34" charset="0"/>
                <a:cs typeface="Segoe UI" pitchFamily="34" charset="0"/>
              </a:rPr>
              <a:t>系统</a:t>
            </a: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spcBef>
                <a:spcPct val="0"/>
              </a:spcBef>
              <a:spcAft>
                <a:spcPct val="0"/>
              </a:spcAft>
            </a:pPr>
            <a:r>
              <a:rPr lang="zh-CN" altLang="en-US" sz="2000">
                <a:gradFill>
                  <a:gsLst>
                    <a:gs pos="0">
                      <a:srgbClr val="FFFFFF"/>
                    </a:gs>
                    <a:gs pos="100000">
                      <a:srgbClr val="FFFFFF"/>
                    </a:gs>
                  </a:gsLst>
                  <a:lin ang="5400000" scaled="0"/>
                </a:gradFill>
                <a:ea typeface="Segoe UI" pitchFamily="34" charset="0"/>
                <a:cs typeface="Segoe UI" pitchFamily="34" charset="0"/>
              </a:rPr>
              <a:t>执行处理</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93577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right)">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AEFD3-0098-4E73-B90A-C644698C4CFD}"/>
              </a:ext>
            </a:extLst>
          </p:cNvPr>
          <p:cNvSpPr>
            <a:spLocks noGrp="1"/>
          </p:cNvSpPr>
          <p:nvPr>
            <p:ph type="title"/>
          </p:nvPr>
        </p:nvSpPr>
        <p:spPr/>
        <p:txBody>
          <a:bodyPr/>
          <a:lstStyle/>
          <a:p>
            <a:r>
              <a:rPr lang="zh-CN" altLang="en-US" dirty="0"/>
              <a:t>并行计算加速定律</a:t>
            </a:r>
            <a:endParaRPr lang="en-US" dirty="0"/>
          </a:p>
        </p:txBody>
      </p:sp>
      <p:sp>
        <p:nvSpPr>
          <p:cNvPr id="3" name="Text Placeholder 2">
            <a:extLst>
              <a:ext uri="{FF2B5EF4-FFF2-40B4-BE49-F238E27FC236}">
                <a16:creationId xmlns:a16="http://schemas.microsoft.com/office/drawing/2014/main" id="{29B020C4-6330-4EB5-A232-449488F5F96B}"/>
              </a:ext>
            </a:extLst>
          </p:cNvPr>
          <p:cNvSpPr>
            <a:spLocks noGrp="1"/>
          </p:cNvSpPr>
          <p:nvPr>
            <p:ph type="body" sz="quarter" idx="10"/>
          </p:nvPr>
        </p:nvSpPr>
        <p:spPr>
          <a:xfrm>
            <a:off x="586390" y="1434370"/>
            <a:ext cx="11018520" cy="4050340"/>
          </a:xfrm>
        </p:spPr>
        <p:txBody>
          <a:bodyPr/>
          <a:lstStyle/>
          <a:p>
            <a:r>
              <a:rPr lang="zh-CN" altLang="en-US" dirty="0"/>
              <a:t>阿姆达尔定律 </a:t>
            </a:r>
            <a:r>
              <a:rPr lang="en-US" altLang="zh-CN" dirty="0"/>
              <a:t>(</a:t>
            </a:r>
            <a:r>
              <a:rPr lang="en-US" dirty="0"/>
              <a:t>Amdahl's law)</a:t>
            </a:r>
          </a:p>
          <a:p>
            <a:endParaRPr lang="en-US" dirty="0"/>
          </a:p>
          <a:p>
            <a:endParaRPr lang="en-US" altLang="zh-CN" dirty="0"/>
          </a:p>
          <a:p>
            <a:endParaRPr lang="en-US" altLang="zh-CN" dirty="0"/>
          </a:p>
          <a:p>
            <a:endParaRPr lang="en-US" altLang="zh-CN" dirty="0"/>
          </a:p>
          <a:p>
            <a:r>
              <a:rPr lang="en-US" altLang="zh-CN" dirty="0"/>
              <a:t>Gustafson</a:t>
            </a:r>
            <a:r>
              <a:rPr lang="zh-CN" altLang="en-US" dirty="0"/>
              <a:t>定律 </a:t>
            </a:r>
            <a:r>
              <a:rPr lang="en-US" dirty="0"/>
              <a:t>(Gustafson’s law)</a:t>
            </a:r>
          </a:p>
          <a:p>
            <a:endParaRPr lang="en-US" dirty="0"/>
          </a:p>
          <a:p>
            <a:endParaRPr lang="en-US" dirty="0"/>
          </a:p>
        </p:txBody>
      </p:sp>
      <p:sp>
        <p:nvSpPr>
          <p:cNvPr id="6" name="AutoShape 4" descr="\frac{W_s + W_p}{W_s + \frac{W_p}{p}}">
            <a:extLst>
              <a:ext uri="{FF2B5EF4-FFF2-40B4-BE49-F238E27FC236}">
                <a16:creationId xmlns:a16="http://schemas.microsoft.com/office/drawing/2014/main" id="{A21CF209-CE9A-41BE-9178-C1DB563B1152}"/>
              </a:ext>
            </a:extLst>
          </p:cNvPr>
          <p:cNvSpPr>
            <a:spLocks noChangeAspect="1" noChangeArrowheads="1"/>
          </p:cNvSpPr>
          <p:nvPr/>
        </p:nvSpPr>
        <p:spPr bwMode="auto">
          <a:xfrm>
            <a:off x="5791200" y="2406650"/>
            <a:ext cx="2044700" cy="20447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4F518ADA-AE63-4C25-AAEF-2F567EC1A800}"/>
              </a:ext>
            </a:extLst>
          </p:cNvPr>
          <p:cNvPicPr>
            <a:picLocks noChangeAspect="1"/>
          </p:cNvPicPr>
          <p:nvPr/>
        </p:nvPicPr>
        <p:blipFill>
          <a:blip r:embed="rId3"/>
          <a:stretch>
            <a:fillRect/>
          </a:stretch>
        </p:blipFill>
        <p:spPr>
          <a:xfrm>
            <a:off x="701401" y="2097229"/>
            <a:ext cx="6610690" cy="1752690"/>
          </a:xfrm>
          <a:prstGeom prst="rect">
            <a:avLst/>
          </a:prstGeom>
        </p:spPr>
      </p:pic>
      <p:pic>
        <p:nvPicPr>
          <p:cNvPr id="9" name="Picture 8">
            <a:extLst>
              <a:ext uri="{FF2B5EF4-FFF2-40B4-BE49-F238E27FC236}">
                <a16:creationId xmlns:a16="http://schemas.microsoft.com/office/drawing/2014/main" id="{59D932E5-B305-4EB1-B737-68108779E58D}"/>
              </a:ext>
            </a:extLst>
          </p:cNvPr>
          <p:cNvPicPr>
            <a:picLocks noChangeAspect="1"/>
          </p:cNvPicPr>
          <p:nvPr/>
        </p:nvPicPr>
        <p:blipFill>
          <a:blip r:embed="rId4"/>
          <a:stretch>
            <a:fillRect/>
          </a:stretch>
        </p:blipFill>
        <p:spPr>
          <a:xfrm>
            <a:off x="770901" y="4625116"/>
            <a:ext cx="10649497" cy="1282766"/>
          </a:xfrm>
          <a:prstGeom prst="rect">
            <a:avLst/>
          </a:prstGeom>
        </p:spPr>
      </p:pic>
    </p:spTree>
    <p:extLst>
      <p:ext uri="{BB962C8B-B14F-4D97-AF65-F5344CB8AC3E}">
        <p14:creationId xmlns:p14="http://schemas.microsoft.com/office/powerpoint/2010/main" val="14672208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F4912-0C3A-456C-9ADB-CB2688F40E57}"/>
              </a:ext>
            </a:extLst>
          </p:cNvPr>
          <p:cNvSpPr>
            <a:spLocks noGrp="1"/>
          </p:cNvSpPr>
          <p:nvPr>
            <p:ph type="title"/>
          </p:nvPr>
        </p:nvSpPr>
        <p:spPr/>
        <p:txBody>
          <a:bodyPr/>
          <a:lstStyle/>
          <a:p>
            <a:r>
              <a:rPr lang="zh-CN" altLang="en-US"/>
              <a:t>分布式深度学习的意义</a:t>
            </a:r>
            <a:endParaRPr lang="en-US"/>
          </a:p>
        </p:txBody>
      </p:sp>
      <p:sp>
        <p:nvSpPr>
          <p:cNvPr id="3" name="Text Placeholder 2">
            <a:extLst>
              <a:ext uri="{FF2B5EF4-FFF2-40B4-BE49-F238E27FC236}">
                <a16:creationId xmlns:a16="http://schemas.microsoft.com/office/drawing/2014/main" id="{C20A4206-9750-480A-9BB5-F98033F1CABD}"/>
              </a:ext>
            </a:extLst>
          </p:cNvPr>
          <p:cNvSpPr>
            <a:spLocks noGrp="1"/>
          </p:cNvSpPr>
          <p:nvPr>
            <p:ph type="body" sz="quarter" idx="10"/>
          </p:nvPr>
        </p:nvSpPr>
        <p:spPr>
          <a:xfrm>
            <a:off x="586390" y="1434369"/>
            <a:ext cx="5553980" cy="2868478"/>
          </a:xfrm>
        </p:spPr>
        <p:txBody>
          <a:bodyPr/>
          <a:lstStyle/>
          <a:p>
            <a:r>
              <a:rPr lang="zh-CN" altLang="en-US" dirty="0"/>
              <a:t>深度学习训练耗时：</a:t>
            </a:r>
            <a:endParaRPr lang="en-US" altLang="zh-CN" dirty="0"/>
          </a:p>
          <a:p>
            <a:r>
              <a:rPr lang="zh-CN" altLang="en-US" sz="2400" dirty="0"/>
              <a:t>训练数据规模 </a:t>
            </a:r>
            <a:r>
              <a:rPr lang="en-US" altLang="zh-CN" sz="2400" dirty="0"/>
              <a:t>x </a:t>
            </a:r>
            <a:r>
              <a:rPr lang="zh-CN" altLang="en-US" sz="2400" dirty="0"/>
              <a:t>单步计算量</a:t>
            </a:r>
            <a:r>
              <a:rPr lang="en-US" altLang="zh-CN" sz="2400" dirty="0"/>
              <a:t> / </a:t>
            </a:r>
            <a:r>
              <a:rPr lang="zh-CN" altLang="en-US" sz="2400" dirty="0"/>
              <a:t>计算速率</a:t>
            </a:r>
            <a:endParaRPr lang="en-US" altLang="zh-CN" sz="2400" dirty="0"/>
          </a:p>
          <a:p>
            <a:endParaRPr lang="en-US" dirty="0"/>
          </a:p>
          <a:p>
            <a:endParaRPr lang="en-US" dirty="0"/>
          </a:p>
          <a:p>
            <a:r>
              <a:rPr lang="zh-CN" altLang="en-US" dirty="0"/>
              <a:t>计算速率：</a:t>
            </a:r>
            <a:endParaRPr lang="en-US" altLang="zh-CN" dirty="0"/>
          </a:p>
          <a:p>
            <a:r>
              <a:rPr lang="zh-CN" altLang="en-US" sz="2400" dirty="0"/>
              <a:t>单设备计算速率 </a:t>
            </a:r>
            <a:r>
              <a:rPr lang="en-US" altLang="zh-CN" sz="2400" dirty="0"/>
              <a:t>x </a:t>
            </a:r>
            <a:r>
              <a:rPr lang="zh-CN" altLang="en-US" sz="2400" dirty="0"/>
              <a:t>设备数 </a:t>
            </a:r>
            <a:r>
              <a:rPr lang="en-US" altLang="zh-CN" sz="2400" dirty="0"/>
              <a:t>x </a:t>
            </a:r>
            <a:r>
              <a:rPr lang="zh-CN" altLang="en-US" sz="2400" dirty="0"/>
              <a:t>并行效率</a:t>
            </a:r>
            <a:endParaRPr lang="en-US" sz="2400" dirty="0"/>
          </a:p>
        </p:txBody>
      </p:sp>
      <p:sp>
        <p:nvSpPr>
          <p:cNvPr id="4" name="Left Brace 3">
            <a:extLst>
              <a:ext uri="{FF2B5EF4-FFF2-40B4-BE49-F238E27FC236}">
                <a16:creationId xmlns:a16="http://schemas.microsoft.com/office/drawing/2014/main" id="{18288B34-8F2D-4FB4-A8DB-123842C4F7A0}"/>
              </a:ext>
            </a:extLst>
          </p:cNvPr>
          <p:cNvSpPr/>
          <p:nvPr/>
        </p:nvSpPr>
        <p:spPr>
          <a:xfrm rot="16200000">
            <a:off x="2290559" y="641868"/>
            <a:ext cx="240149" cy="3648486"/>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6040828B-0A05-4236-94A5-E53027BF0DF7}"/>
              </a:ext>
            </a:extLst>
          </p:cNvPr>
          <p:cNvSpPr/>
          <p:nvPr/>
        </p:nvSpPr>
        <p:spPr>
          <a:xfrm rot="16200000">
            <a:off x="4980650" y="1844907"/>
            <a:ext cx="240149" cy="1242410"/>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EF4C92BE-F97B-423B-AF0E-430B480A6B1F}"/>
              </a:ext>
            </a:extLst>
          </p:cNvPr>
          <p:cNvSpPr txBox="1"/>
          <p:nvPr/>
        </p:nvSpPr>
        <p:spPr>
          <a:xfrm>
            <a:off x="1256471" y="2586186"/>
            <a:ext cx="2308324" cy="307777"/>
          </a:xfrm>
          <a:prstGeom prst="rect">
            <a:avLst/>
          </a:prstGeom>
          <a:noFill/>
        </p:spPr>
        <p:txBody>
          <a:bodyPr wrap="none" lIns="0" tIns="0" rIns="0" bIns="0" rtlCol="0">
            <a:spAutoFit/>
          </a:bodyPr>
          <a:lstStyle/>
          <a:p>
            <a:pPr algn="l"/>
            <a:r>
              <a:rPr lang="zh-CN" altLang="en-US" sz="2000" dirty="0">
                <a:solidFill>
                  <a:schemeClr val="accent3"/>
                </a:solidFill>
              </a:rPr>
              <a:t>模型相关，相对固定</a:t>
            </a:r>
            <a:endParaRPr lang="en-US" sz="2000" dirty="0" err="1">
              <a:solidFill>
                <a:schemeClr val="accent3"/>
              </a:solidFill>
            </a:endParaRPr>
          </a:p>
        </p:txBody>
      </p:sp>
      <p:sp>
        <p:nvSpPr>
          <p:cNvPr id="7" name="TextBox 6">
            <a:extLst>
              <a:ext uri="{FF2B5EF4-FFF2-40B4-BE49-F238E27FC236}">
                <a16:creationId xmlns:a16="http://schemas.microsoft.com/office/drawing/2014/main" id="{E7F4681A-340F-4A33-8D17-01A14F13A48F}"/>
              </a:ext>
            </a:extLst>
          </p:cNvPr>
          <p:cNvSpPr txBox="1"/>
          <p:nvPr/>
        </p:nvSpPr>
        <p:spPr>
          <a:xfrm>
            <a:off x="4664689" y="2586190"/>
            <a:ext cx="1025922" cy="307777"/>
          </a:xfrm>
          <a:prstGeom prst="rect">
            <a:avLst/>
          </a:prstGeom>
          <a:noFill/>
        </p:spPr>
        <p:txBody>
          <a:bodyPr wrap="none" lIns="0" tIns="0" rIns="0" bIns="0" rtlCol="0">
            <a:spAutoFit/>
          </a:bodyPr>
          <a:lstStyle/>
          <a:p>
            <a:pPr algn="l"/>
            <a:r>
              <a:rPr lang="zh-CN" altLang="en-US" sz="2000" dirty="0">
                <a:solidFill>
                  <a:schemeClr val="accent3"/>
                </a:solidFill>
              </a:rPr>
              <a:t>可变因素</a:t>
            </a:r>
            <a:endParaRPr lang="en-US" sz="2000" dirty="0" err="1">
              <a:solidFill>
                <a:schemeClr val="accent3"/>
              </a:solidFill>
            </a:endParaRPr>
          </a:p>
        </p:txBody>
      </p:sp>
      <p:sp>
        <p:nvSpPr>
          <p:cNvPr id="8" name="Left Brace 7">
            <a:extLst>
              <a:ext uri="{FF2B5EF4-FFF2-40B4-BE49-F238E27FC236}">
                <a16:creationId xmlns:a16="http://schemas.microsoft.com/office/drawing/2014/main" id="{EBFDA725-CAE5-4028-B8BA-3C8775969E82}"/>
              </a:ext>
            </a:extLst>
          </p:cNvPr>
          <p:cNvSpPr/>
          <p:nvPr/>
        </p:nvSpPr>
        <p:spPr>
          <a:xfrm rot="16200000">
            <a:off x="1526250" y="3546009"/>
            <a:ext cx="240149" cy="2119867"/>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23BEF225-C9DD-4E05-9144-118866526D6D}"/>
              </a:ext>
            </a:extLst>
          </p:cNvPr>
          <p:cNvSpPr/>
          <p:nvPr/>
        </p:nvSpPr>
        <p:spPr>
          <a:xfrm rot="16200000">
            <a:off x="4147127" y="3395980"/>
            <a:ext cx="240149" cy="2419925"/>
          </a:xfrm>
          <a:prstGeom prst="leftBrace">
            <a:avLst/>
          </a:prstGeom>
          <a:ln>
            <a:headEnd type="none" w="lg" len="med"/>
            <a:tailEnd type="none" w="lg"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D4C70025-8C07-42A7-BD8E-CAF9CDDC570C}"/>
              </a:ext>
            </a:extLst>
          </p:cNvPr>
          <p:cNvSpPr txBox="1"/>
          <p:nvPr/>
        </p:nvSpPr>
        <p:spPr>
          <a:xfrm>
            <a:off x="1057444" y="4726017"/>
            <a:ext cx="1522661" cy="615553"/>
          </a:xfrm>
          <a:prstGeom prst="rect">
            <a:avLst/>
          </a:prstGeom>
          <a:noFill/>
        </p:spPr>
        <p:txBody>
          <a:bodyPr wrap="none" lIns="0" tIns="0" rIns="0" bIns="0" rtlCol="0">
            <a:spAutoFit/>
          </a:bodyPr>
          <a:lstStyle/>
          <a:p>
            <a:pPr algn="l"/>
            <a:r>
              <a:rPr lang="en-US" altLang="zh-CN" sz="2000" dirty="0">
                <a:solidFill>
                  <a:schemeClr val="accent3"/>
                </a:solidFill>
              </a:rPr>
              <a:t>Moore</a:t>
            </a:r>
            <a:r>
              <a:rPr lang="zh-CN" altLang="en-US" sz="2000" dirty="0">
                <a:solidFill>
                  <a:schemeClr val="accent3"/>
                </a:solidFill>
              </a:rPr>
              <a:t>定律，</a:t>
            </a:r>
            <a:endParaRPr lang="en-US" altLang="zh-CN" sz="2000" dirty="0">
              <a:solidFill>
                <a:schemeClr val="accent3"/>
              </a:solidFill>
            </a:endParaRPr>
          </a:p>
          <a:p>
            <a:pPr algn="l"/>
            <a:r>
              <a:rPr lang="zh-CN" altLang="en-US" sz="2000" dirty="0">
                <a:solidFill>
                  <a:schemeClr val="accent3"/>
                </a:solidFill>
              </a:rPr>
              <a:t>相对有限</a:t>
            </a:r>
            <a:endParaRPr lang="en-US" sz="2000" dirty="0" err="1">
              <a:solidFill>
                <a:schemeClr val="accent3"/>
              </a:solidFill>
            </a:endParaRPr>
          </a:p>
        </p:txBody>
      </p:sp>
      <p:sp>
        <p:nvSpPr>
          <p:cNvPr id="11" name="TextBox 10">
            <a:extLst>
              <a:ext uri="{FF2B5EF4-FFF2-40B4-BE49-F238E27FC236}">
                <a16:creationId xmlns:a16="http://schemas.microsoft.com/office/drawing/2014/main" id="{A7020CD8-5297-49E1-8E1F-5C3C987A1103}"/>
              </a:ext>
            </a:extLst>
          </p:cNvPr>
          <p:cNvSpPr txBox="1"/>
          <p:nvPr/>
        </p:nvSpPr>
        <p:spPr>
          <a:xfrm>
            <a:off x="3869484" y="4853398"/>
            <a:ext cx="1040199" cy="307777"/>
          </a:xfrm>
          <a:prstGeom prst="rect">
            <a:avLst/>
          </a:prstGeom>
          <a:noFill/>
        </p:spPr>
        <p:txBody>
          <a:bodyPr wrap="square" lIns="0" tIns="0" rIns="0" bIns="0" rtlCol="0">
            <a:spAutoFit/>
          </a:bodyPr>
          <a:lstStyle/>
          <a:p>
            <a:pPr algn="l"/>
            <a:r>
              <a:rPr lang="zh-CN" altLang="en-US" sz="2000" dirty="0">
                <a:solidFill>
                  <a:schemeClr val="accent3"/>
                </a:solidFill>
              </a:rPr>
              <a:t>可变因素</a:t>
            </a:r>
            <a:endParaRPr lang="en-US" sz="2000" dirty="0" err="1">
              <a:solidFill>
                <a:schemeClr val="accent3"/>
              </a:solidFill>
            </a:endParaRPr>
          </a:p>
        </p:txBody>
      </p:sp>
      <p:grpSp>
        <p:nvGrpSpPr>
          <p:cNvPr id="12" name="Group 11">
            <a:extLst>
              <a:ext uri="{FF2B5EF4-FFF2-40B4-BE49-F238E27FC236}">
                <a16:creationId xmlns:a16="http://schemas.microsoft.com/office/drawing/2014/main" id="{25262A29-529C-4294-9BFF-95DDDA0FEAAD}"/>
              </a:ext>
            </a:extLst>
          </p:cNvPr>
          <p:cNvGrpSpPr/>
          <p:nvPr/>
        </p:nvGrpSpPr>
        <p:grpSpPr>
          <a:xfrm flipV="1">
            <a:off x="2955636" y="3680691"/>
            <a:ext cx="4326683" cy="1742940"/>
            <a:chOff x="463463" y="1265129"/>
            <a:chExt cx="12949388" cy="1794042"/>
          </a:xfrm>
        </p:grpSpPr>
        <p:sp>
          <p:nvSpPr>
            <p:cNvPr id="13" name="Rectangle: Rounded Corners 12">
              <a:extLst>
                <a:ext uri="{FF2B5EF4-FFF2-40B4-BE49-F238E27FC236}">
                  <a16:creationId xmlns:a16="http://schemas.microsoft.com/office/drawing/2014/main" id="{4215D3BA-7525-4AA3-BACC-5281B8913861}"/>
                </a:ext>
              </a:extLst>
            </p:cNvPr>
            <p:cNvSpPr/>
            <p:nvPr/>
          </p:nvSpPr>
          <p:spPr bwMode="auto">
            <a:xfrm>
              <a:off x="463463" y="1265129"/>
              <a:ext cx="10822488" cy="1794042"/>
            </a:xfrm>
            <a:prstGeom prst="roundRect">
              <a:avLst/>
            </a:prstGeom>
            <a:noFill/>
            <a:ln w="28575"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94414FEA-6EFF-4FE2-BCAF-62BE862CD4C7}"/>
                </a:ext>
              </a:extLst>
            </p:cNvPr>
            <p:cNvSpPr/>
            <p:nvPr/>
          </p:nvSpPr>
          <p:spPr>
            <a:xfrm rot="10800000">
              <a:off x="9175568" y="1507996"/>
              <a:ext cx="4237283" cy="475201"/>
            </a:xfrm>
            <a:prstGeom prst="rect">
              <a:avLst/>
            </a:prstGeom>
          </p:spPr>
          <p:style>
            <a:lnRef idx="2">
              <a:schemeClr val="accent4"/>
            </a:lnRef>
            <a:fillRef idx="1">
              <a:schemeClr val="lt1"/>
            </a:fillRef>
            <a:effectRef idx="0">
              <a:schemeClr val="accent4"/>
            </a:effectRef>
            <a:fontRef idx="minor">
              <a:schemeClr val="dk1"/>
            </a:fontRef>
          </p:style>
          <p:txBody>
            <a:bodyPr wrap="none" lIns="91440" tIns="45720" rIns="91440" bIns="45720">
              <a:spAutoFit/>
            </a:bodyPr>
            <a:lstStyle/>
            <a:p>
              <a:pPr algn="ctr"/>
              <a:r>
                <a:rPr lang="zh-CN" altLang="en-US" sz="2400" b="0" cap="none" spc="0" dirty="0">
                  <a:ln w="0"/>
                  <a:solidFill>
                    <a:srgbClr val="FF0000"/>
                  </a:solidFill>
                  <a:effectLst>
                    <a:outerShdw blurRad="38100" dist="25400" dir="5400000" algn="ctr" rotWithShape="0">
                      <a:srgbClr val="6E747A">
                        <a:alpha val="43000"/>
                      </a:srgbClr>
                    </a:outerShdw>
                  </a:effectLst>
                </a:rPr>
                <a:t>工作重点</a:t>
              </a:r>
              <a:endParaRPr lang="en-US" sz="2400" b="0" cap="none" spc="0" dirty="0">
                <a:ln w="0"/>
                <a:solidFill>
                  <a:srgbClr val="FF0000"/>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7265300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P spid="9" grpId="0" animBg="1"/>
      <p:bldP spid="10" grpId="0"/>
      <p:bldP spid="11" grpId="0"/>
    </p:bldLst>
  </p:timing>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fee685fa73bb65ddb994adf36fc55786">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418362bc589c750f00739201e543eca2"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62FA5299-14D2-4EAB-9FF9-68043E18F1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cf19287f-c95b-489e-b120-7cecafd1d699"/>
    <ds:schemaRef ds:uri="http://www.w3.org/XML/1998/namespace"/>
    <ds:schemaRef ds:uri="89a4766a-e9e1-4d58-841b-4c85ba9c1d4b"/>
    <ds:schemaRef ds:uri="http://purl.org/dc/terms/"/>
    <ds:schemaRef ds:uri="http://purl.org/dc/dcmitype/"/>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8301</TotalTime>
  <Words>2587</Words>
  <Application>Microsoft Office PowerPoint</Application>
  <PresentationFormat>Widescreen</PresentationFormat>
  <Paragraphs>490</Paragraphs>
  <Slides>43</Slides>
  <Notes>16</Notes>
  <HiddenSlides>11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43</vt:i4>
      </vt:variant>
    </vt:vector>
  </HeadingPairs>
  <TitlesOfParts>
    <vt:vector size="57" baseType="lpstr">
      <vt:lpstr>Gill Sans Light</vt:lpstr>
      <vt:lpstr>NimbusRomNo9L</vt:lpstr>
      <vt:lpstr>Arial</vt:lpstr>
      <vt:lpstr>Calibri</vt:lpstr>
      <vt:lpstr>Cambria Math</vt:lpstr>
      <vt:lpstr>Century Gothic</vt:lpstr>
      <vt:lpstr>Consolas</vt:lpstr>
      <vt:lpstr>Segoe UI</vt:lpstr>
      <vt:lpstr>Segoe UI Light</vt:lpstr>
      <vt:lpstr>Segoe UI Semibold</vt:lpstr>
      <vt:lpstr>Segoe UI Semilight</vt:lpstr>
      <vt:lpstr>Wingdings</vt:lpstr>
      <vt:lpstr>WHITE TEMPLATE</vt:lpstr>
      <vt:lpstr>SOFT BLACK TEMPLATE</vt:lpstr>
      <vt:lpstr>人工智能系统 System for AI  深度学习中的分布式训练 ——算法 Distributed training algorithms</vt:lpstr>
      <vt:lpstr>课程概要</vt:lpstr>
      <vt:lpstr>分布式计算</vt:lpstr>
      <vt:lpstr>从串行计算到并行计算</vt:lpstr>
      <vt:lpstr>从串行计算到并行计算</vt:lpstr>
      <vt:lpstr>深度学习的计算复杂度</vt:lpstr>
      <vt:lpstr>从串行计算到并行计算</vt:lpstr>
      <vt:lpstr>并行计算加速定律</vt:lpstr>
      <vt:lpstr>分布式深度学习的意义</vt:lpstr>
      <vt:lpstr>分布式算法与系统</vt:lpstr>
      <vt:lpstr>从串行训练 到并行训练</vt:lpstr>
      <vt:lpstr>回顾：深度学习串行训练</vt:lpstr>
      <vt:lpstr>回顾：深度学习训练可并行潜力</vt:lpstr>
      <vt:lpstr>并行化的基本方案</vt:lpstr>
      <vt:lpstr>PowerPoint Presentation</vt:lpstr>
      <vt:lpstr>并行化的基本方案</vt:lpstr>
      <vt:lpstr>并行化方案——数据并行</vt:lpstr>
      <vt:lpstr>并行化方案——模型并行</vt:lpstr>
      <vt:lpstr>数据/模型并行对比</vt:lpstr>
      <vt:lpstr>深度学习的分布式训练算法分类</vt:lpstr>
      <vt:lpstr>并行化算法通信类别</vt:lpstr>
      <vt:lpstr>同步算法</vt:lpstr>
      <vt:lpstr>异步算法</vt:lpstr>
      <vt:lpstr>异步算法</vt:lpstr>
      <vt:lpstr>半同步算法</vt:lpstr>
      <vt:lpstr>并行化算法通信类别</vt:lpstr>
      <vt:lpstr>深度学习并行训练实例</vt:lpstr>
      <vt:lpstr>Downpour SGD</vt:lpstr>
      <vt:lpstr>GPipe</vt:lpstr>
      <vt:lpstr>PipeDream</vt:lpstr>
      <vt:lpstr>本章小节</vt:lpstr>
      <vt:lpstr>阅读列表</vt:lpstr>
      <vt:lpstr>参考文献</vt:lpstr>
      <vt:lpstr>Event name or  presentation title</vt:lpstr>
      <vt:lpstr>Event name or presentation title</vt:lpstr>
      <vt:lpstr>Event name or presentation title</vt:lpstr>
      <vt:lpstr>Text layout (without bullet points)</vt:lpstr>
      <vt:lpstr>Text layout with bulleted text</vt:lpstr>
      <vt:lpstr>Example with longer headline text wrapping to a second line</vt:lpstr>
      <vt:lpstr>Adjusting list levels</vt:lpstr>
      <vt:lpstr>Bullet points layout with subtitle Set the subtitle to 20pt in the same text block, with character spacing Normal</vt:lpstr>
      <vt:lpstr>Square photo  with title</vt:lpstr>
      <vt:lpstr>Square photo layout  with body text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深度学习中的分布式训练 ——算法</dc:title>
  <dc:creator>Youshan Miao</dc:creator>
  <cp:lastModifiedBy>Tingting Qin</cp:lastModifiedBy>
  <cp:revision>2</cp:revision>
  <dcterms:created xsi:type="dcterms:W3CDTF">2019-12-31T09:28:43Z</dcterms:created>
  <dcterms:modified xsi:type="dcterms:W3CDTF">2020-11-05T07:08:32Z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